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0" r:id="rId7"/>
    <p:sldId id="276" r:id="rId8"/>
    <p:sldId id="265" r:id="rId9"/>
    <p:sldId id="290" r:id="rId10"/>
    <p:sldId id="264" r:id="rId11"/>
    <p:sldId id="277" r:id="rId12"/>
    <p:sldId id="263" r:id="rId13"/>
    <p:sldId id="291" r:id="rId14"/>
    <p:sldId id="266" r:id="rId15"/>
    <p:sldId id="284" r:id="rId16"/>
    <p:sldId id="292" r:id="rId17"/>
    <p:sldId id="278" r:id="rId18"/>
    <p:sldId id="285" r:id="rId19"/>
    <p:sldId id="286" r:id="rId20"/>
    <p:sldId id="289" r:id="rId21"/>
    <p:sldId id="30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0C59"/>
    <a:srgbClr val="B05C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37" autoAdjust="0"/>
  </p:normalViewPr>
  <p:slideViewPr>
    <p:cSldViewPr snapToGrid="0">
      <p:cViewPr>
        <p:scale>
          <a:sx n="50" d="100"/>
          <a:sy n="50" d="100"/>
        </p:scale>
        <p:origin x="456"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B0FB7-53D3-450F-B920-BA6B3329642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5FC19-0709-45E9-A9C5-E629A232E40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C29EF6-9469-4166-80BA-BE162D501A0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p>
            <a:pPr lvl="0">
              <a:spcBef>
                <a:spcPct val="0"/>
              </a:spcBef>
            </a:pPr>
            <a:r>
              <a:rPr lang="zh-CN" altLang="en-US" dirty="0"/>
              <a:t>模板来自于 </a:t>
            </a:r>
            <a:r>
              <a:rPr lang="en-US" altLang="zh-CN" dirty="0"/>
              <a:t>https://www.ppthui.com    【PPT</a:t>
            </a:r>
            <a:r>
              <a:rPr lang="zh-CN" altLang="en-US" dirty="0"/>
              <a:t>汇</a:t>
            </a:r>
            <a:r>
              <a:rPr lang="en-US" altLang="zh-CN" dirty="0"/>
              <a:t>】</a:t>
            </a:r>
            <a:endParaRPr lang="zh-CN" altLang="en-US" dirty="0"/>
          </a:p>
        </p:txBody>
      </p:sp>
      <p:sp>
        <p:nvSpPr>
          <p:cNvPr id="39939"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a:solidFill>
                  <a:srgbClr val="000000"/>
                </a:solidFill>
                <a:latin typeface="Calibri" panose="020F0502020204030204" pitchFamily="34" charset="0"/>
                <a:ea typeface="宋体" panose="02010600030101010101" pitchFamily="2" charset="-122"/>
              </a:rPr>
            </a:fld>
            <a:endParaRPr lang="zh-CN" altLang="en-US" sz="120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C886DE9-B704-4612-82C6-D3F0D2EE1CA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C29EF6-9469-4166-80BA-BE162D501A0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1BFB60-DF70-49C9-ACF0-1AFEF91159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C4C35F-C3F4-4D64-A44D-DE74C2349E4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DC90F3-84F4-4D05-8251-3DAE0B823C8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641532-DB87-4BEC-AA53-831DFA9F329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0D0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C90F3-84F4-4D05-8251-3DAE0B823C8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41532-DB87-4BEC-AA53-831DFA9F32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4.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18.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4.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24.xml"/><Relationship Id="rId2" Type="http://schemas.openxmlformats.org/officeDocument/2006/relationships/image" Target="../media/image12.jpe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www.ppthui.com/jieri/" TargetMode="External"/><Relationship Id="rId3" Type="http://schemas.openxmlformats.org/officeDocument/2006/relationships/hyperlink" Target="https://www.ppthui.com/gongzuo/" TargetMode="External"/><Relationship Id="rId2" Type="http://schemas.openxmlformats.org/officeDocument/2006/relationships/hyperlink" Target="https://www.ppthui.com/hangye/" TargetMode="External"/><Relationship Id="rId1" Type="http://schemas.openxmlformats.org/officeDocument/2006/relationships/hyperlink" Target="https://www.ppthui.com/jingpin/" TargetMode="Externa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6.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4.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hyperlink" Target="https://github.com/ShouZhiDuan/k8/tree/main/&#233;&#155;&#134;&#231;&#190;&#164;&#233;&#131;&#168;&#231;&#189;&#178;/KUBESPRAY&#233;&#131;&#168;&#231;&#189;&#178;&#230;&#150;&#185;&#229;&#188;&#143;" TargetMode="External"/><Relationship Id="rId5" Type="http://schemas.openxmlformats.org/officeDocument/2006/relationships/hyperlink" Target="https://github.com/ShouZhiDuan/k8/blob/main/&#233;&#155;&#134;&#231;&#190;&#164;&#233;&#131;&#168;&#231;&#189;&#178;/KubeAdmin&#233;&#131;&#168;&#231;&#189;&#178;&#230;&#150;&#185;&#229;&#188;&#143;/kubeadmin&#233;&#131;&#168;&#231;&#189;&#178;&#230;&#150;&#185;&#229;&#188;&#143;.md" TargetMode="External"/><Relationship Id="rId4" Type="http://schemas.openxmlformats.org/officeDocument/2006/relationships/hyperlink" Target="https://github.com/ShouZhiDuan/k8/blob/main/&#233;&#155;&#134;&#231;&#190;&#164;&#233;&#131;&#168;&#231;&#189;&#178;/&#228;&#186;&#140;&#232;&#191;&#155;&#229;&#136;&#182;&#233;&#131;&#168;&#231;&#189;&#178;&#230;&#150;&#185;&#229;&#188;&#143;/&#228;&#186;&#140;&#232;&#191;&#155;&#229;&#136;&#182;&#233;&#131;&#168;&#231;&#189;&#178;&#230;&#149;&#153;&#231;&#168;&#139;.md" TargetMode="External"/><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7088504" cy="4806656"/>
          </a:xfrm>
          <a:prstGeom prst="rect">
            <a:avLst/>
          </a:prstGeom>
          <a:effectLst>
            <a:softEdge rad="0"/>
          </a:effectLst>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44013" y="4505138"/>
            <a:ext cx="3136606" cy="2352862"/>
          </a:xfrm>
          <a:prstGeom prst="rect">
            <a:avLst/>
          </a:prstGeom>
        </p:spPr>
      </p:pic>
      <p:sp>
        <p:nvSpPr>
          <p:cNvPr id="9" name="矩形 8"/>
          <p:cNvSpPr/>
          <p:nvPr/>
        </p:nvSpPr>
        <p:spPr>
          <a:xfrm>
            <a:off x="4330814" y="3212354"/>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分享人：</a:t>
            </a:r>
            <a:r>
              <a:rPr kumimoji="0" lang="en-US" altLang="zh-CN" sz="1800" b="0" i="0" u="none" strike="noStrike" kern="1200" cap="none" spc="0" normalizeH="0" baseline="0" noProof="0" dirty="0">
                <a:ln>
                  <a:noFill/>
                </a:ln>
                <a:solidFill>
                  <a:srgbClr val="F8F8F8"/>
                </a:solidFill>
                <a:effectLst/>
                <a:uLnTx/>
                <a:uFillTx/>
                <a:cs typeface="+mn-ea"/>
                <a:sym typeface="+mn-lt"/>
              </a:rPr>
              <a:t>SHOUZHI</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10" name="矩形 9"/>
          <p:cNvSpPr/>
          <p:nvPr/>
        </p:nvSpPr>
        <p:spPr>
          <a:xfrm>
            <a:off x="6928419" y="3212354"/>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时间：</a:t>
            </a:r>
            <a:r>
              <a:rPr kumimoji="0" lang="en-US" altLang="zh-CN" sz="1800" b="0" i="0" u="none" strike="noStrike" kern="1200" cap="none" spc="0" normalizeH="0" baseline="0" noProof="0" dirty="0">
                <a:ln>
                  <a:noFill/>
                </a:ln>
                <a:solidFill>
                  <a:srgbClr val="F8F8F8"/>
                </a:solidFill>
                <a:effectLst/>
                <a:uLnTx/>
                <a:uFillTx/>
                <a:cs typeface="+mn-ea"/>
                <a:sym typeface="+mn-lt"/>
              </a:rPr>
              <a:t>1</a:t>
            </a:r>
            <a:r>
              <a:rPr kumimoji="0" lang="zh-CN" altLang="en-US" sz="1800" b="0" i="0" u="none" strike="noStrike" kern="1200" cap="none" spc="0" normalizeH="0" baseline="0" noProof="0" dirty="0">
                <a:ln>
                  <a:noFill/>
                </a:ln>
                <a:solidFill>
                  <a:srgbClr val="F8F8F8"/>
                </a:solidFill>
                <a:effectLst/>
                <a:uLnTx/>
                <a:uFillTx/>
                <a:cs typeface="+mn-ea"/>
                <a:sym typeface="+mn-lt"/>
              </a:rPr>
              <a:t>月</a:t>
            </a:r>
            <a:r>
              <a:rPr kumimoji="0" lang="en-US" altLang="zh-CN" sz="1800" b="0" i="0" u="none" strike="noStrike" kern="1200" cap="none" spc="0" normalizeH="0" baseline="0" noProof="0" dirty="0">
                <a:ln>
                  <a:noFill/>
                </a:ln>
                <a:solidFill>
                  <a:srgbClr val="F8F8F8"/>
                </a:solidFill>
                <a:effectLst/>
                <a:uLnTx/>
                <a:uFillTx/>
                <a:cs typeface="+mn-ea"/>
                <a:sym typeface="+mn-lt"/>
              </a:rPr>
              <a:t>12</a:t>
            </a:r>
            <a:r>
              <a:rPr kumimoji="0" lang="zh-CN" altLang="en-US" sz="1800" b="0" i="0" u="none" strike="noStrike" kern="1200" cap="none" spc="0" normalizeH="0" baseline="0" noProof="0" dirty="0">
                <a:ln>
                  <a:noFill/>
                </a:ln>
                <a:solidFill>
                  <a:srgbClr val="F8F8F8"/>
                </a:solidFill>
                <a:effectLst/>
                <a:uLnTx/>
                <a:uFillTx/>
                <a:cs typeface="+mn-ea"/>
                <a:sym typeface="+mn-lt"/>
              </a:rPr>
              <a:t>日</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2" name="文本框 1"/>
          <p:cNvSpPr txBox="1"/>
          <p:nvPr/>
        </p:nvSpPr>
        <p:spPr>
          <a:xfrm>
            <a:off x="4136390" y="1711325"/>
            <a:ext cx="6828155" cy="156845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solidFill>
                  <a:schemeClr val="accent1"/>
                </a:solidFill>
                <a:effectLst/>
                <a:uLnTx/>
                <a:uFillTx/>
                <a:cs typeface="+mn-ea"/>
                <a:sym typeface="+mn-lt"/>
              </a:rPr>
              <a:t>Kubernetes</a:t>
            </a:r>
            <a:endParaRPr kumimoji="0" lang="en-US" altLang="zh-CN" sz="9600" b="1" i="0" u="none" strike="noStrike" kern="1200" cap="none" spc="0" normalizeH="0" baseline="0" noProof="0" dirty="0">
              <a:ln>
                <a:noFill/>
              </a:ln>
              <a:solidFill>
                <a:schemeClr val="accent1"/>
              </a:solidFill>
              <a:effectLst/>
              <a:uLnTx/>
              <a:uFillTx/>
              <a:cs typeface="+mn-ea"/>
              <a:sym typeface="+mn-lt"/>
            </a:endParaRPr>
          </a:p>
        </p:txBody>
      </p:sp>
      <p:sp>
        <p:nvSpPr>
          <p:cNvPr id="5" name="文本框 4"/>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9484995" y="3212465"/>
            <a:ext cx="1024255" cy="36830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8F8F8"/>
                </a:solidFill>
                <a:effectLst/>
                <a:uLnTx/>
                <a:uFillTx/>
                <a:cs typeface="+mn-ea"/>
                <a:sym typeface="+mn-lt"/>
              </a:rPr>
              <a:t>18:10</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42"/>
          <p:cNvSpPr/>
          <p:nvPr/>
        </p:nvSpPr>
        <p:spPr>
          <a:xfrm rot="10800000">
            <a:off x="4080405" y="3954921"/>
            <a:ext cx="1960350" cy="1959756"/>
          </a:xfrm>
          <a:prstGeom prst="rtTriangle">
            <a:avLst/>
          </a:prstGeom>
          <a:gradFill>
            <a:gsLst>
              <a:gs pos="100000">
                <a:srgbClr val="260659"/>
              </a:gs>
              <a:gs pos="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sp>
        <p:nvSpPr>
          <p:cNvPr id="3" name="Shape 343"/>
          <p:cNvSpPr/>
          <p:nvPr/>
        </p:nvSpPr>
        <p:spPr>
          <a:xfrm rot="16200000">
            <a:off x="4129583" y="1860769"/>
            <a:ext cx="1862589" cy="1959756"/>
          </a:xfrm>
          <a:prstGeom prst="rtTriangle">
            <a:avLst/>
          </a:prstGeom>
          <a:gradFill>
            <a:gsLst>
              <a:gs pos="0">
                <a:srgbClr val="260659"/>
              </a:gs>
              <a:gs pos="10000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nvGrpSpPr>
          <p:cNvPr id="4" name="Shape 344"/>
          <p:cNvGrpSpPr/>
          <p:nvPr/>
        </p:nvGrpSpPr>
        <p:grpSpPr>
          <a:xfrm>
            <a:off x="6127830" y="1909352"/>
            <a:ext cx="1765422" cy="1862590"/>
            <a:chOff x="9259888" y="2897189"/>
            <a:chExt cx="2220913" cy="2465386"/>
          </a:xfrm>
          <a:gradFill>
            <a:gsLst>
              <a:gs pos="0">
                <a:srgbClr val="260659"/>
              </a:gs>
              <a:gs pos="100000">
                <a:srgbClr val="B15D0A"/>
              </a:gs>
            </a:gsLst>
            <a:lin ang="5400000" scaled="1"/>
          </a:gradFill>
        </p:grpSpPr>
        <p:sp>
          <p:nvSpPr>
            <p:cNvPr id="5" name="Shape 345"/>
            <p:cNvSpPr/>
            <p:nvPr/>
          </p:nvSpPr>
          <p:spPr>
            <a:xfrm>
              <a:off x="9259888" y="2897189"/>
              <a:ext cx="2220913" cy="2465386"/>
            </a:xfrm>
            <a:prstGeom prst="rtTriangle">
              <a:avLst/>
            </a:prstGeom>
            <a:grp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sp>
          <p:nvSpPr>
            <p:cNvPr id="6" name="Shape 346"/>
            <p:cNvSpPr/>
            <p:nvPr/>
          </p:nvSpPr>
          <p:spPr>
            <a:xfrm>
              <a:off x="9605962" y="3314701"/>
              <a:ext cx="1571624" cy="1981200"/>
            </a:xfrm>
            <a:prstGeom prst="rtTriangle">
              <a:avLst/>
            </a:prstGeom>
            <a:grp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sp>
        <p:nvSpPr>
          <p:cNvPr id="7" name="Shape 347"/>
          <p:cNvSpPr/>
          <p:nvPr/>
        </p:nvSpPr>
        <p:spPr>
          <a:xfrm rot="5400000">
            <a:off x="6079245" y="4003506"/>
            <a:ext cx="1862587" cy="1765421"/>
          </a:xfrm>
          <a:prstGeom prst="rtTriangle">
            <a:avLst/>
          </a:prstGeom>
          <a:gradFill>
            <a:gsLst>
              <a:gs pos="88000">
                <a:srgbClr val="260659"/>
              </a:gs>
              <a:gs pos="0">
                <a:srgbClr val="B15D0A"/>
              </a:gs>
            </a:gsLst>
            <a:lin ang="5400000" scaled="1"/>
          </a:gradFill>
          <a:ln>
            <a:noFill/>
          </a:ln>
        </p:spPr>
        <p:txBody>
          <a:bodyPr lIns="60941" tIns="30462" rIns="60941" bIns="30462"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8" name="Shape 348"/>
          <p:cNvSpPr/>
          <p:nvPr/>
        </p:nvSpPr>
        <p:spPr>
          <a:xfrm>
            <a:off x="6430192" y="4456592"/>
            <a:ext cx="480410" cy="378825"/>
          </a:xfrm>
          <a:custGeom>
            <a:avLst/>
            <a:gdLst/>
            <a:ahLst/>
            <a:cxnLst/>
            <a:rect l="0" t="0" r="0" b="0"/>
            <a:pathLst>
              <a:path w="120000" h="120000" extrusionOk="0">
                <a:moveTo>
                  <a:pt x="119296" y="24712"/>
                </a:moveTo>
                <a:lnTo>
                  <a:pt x="118944" y="22040"/>
                </a:lnTo>
                <a:lnTo>
                  <a:pt x="118768" y="19591"/>
                </a:lnTo>
                <a:lnTo>
                  <a:pt x="118240" y="16920"/>
                </a:lnTo>
                <a:lnTo>
                  <a:pt x="117888" y="14248"/>
                </a:lnTo>
                <a:lnTo>
                  <a:pt x="117008" y="11576"/>
                </a:lnTo>
                <a:lnTo>
                  <a:pt x="116480" y="8905"/>
                </a:lnTo>
                <a:lnTo>
                  <a:pt x="115601" y="6679"/>
                </a:lnTo>
                <a:lnTo>
                  <a:pt x="114545" y="4675"/>
                </a:lnTo>
                <a:lnTo>
                  <a:pt x="113489" y="2894"/>
                </a:lnTo>
                <a:lnTo>
                  <a:pt x="112258" y="1781"/>
                </a:lnTo>
                <a:lnTo>
                  <a:pt x="111730" y="1558"/>
                </a:lnTo>
                <a:lnTo>
                  <a:pt x="111202" y="890"/>
                </a:lnTo>
                <a:lnTo>
                  <a:pt x="110498" y="890"/>
                </a:lnTo>
                <a:lnTo>
                  <a:pt x="109794" y="667"/>
                </a:lnTo>
                <a:lnTo>
                  <a:pt x="109618" y="222"/>
                </a:lnTo>
                <a:lnTo>
                  <a:pt x="109090" y="0"/>
                </a:lnTo>
                <a:lnTo>
                  <a:pt x="109090" y="0"/>
                </a:lnTo>
                <a:lnTo>
                  <a:pt x="108211" y="222"/>
                </a:lnTo>
                <a:lnTo>
                  <a:pt x="106979" y="1113"/>
                </a:lnTo>
                <a:lnTo>
                  <a:pt x="105923" y="2003"/>
                </a:lnTo>
                <a:lnTo>
                  <a:pt x="105043" y="2448"/>
                </a:lnTo>
                <a:lnTo>
                  <a:pt x="104516" y="2671"/>
                </a:lnTo>
                <a:lnTo>
                  <a:pt x="104516" y="2448"/>
                </a:lnTo>
                <a:lnTo>
                  <a:pt x="104164" y="2671"/>
                </a:lnTo>
                <a:lnTo>
                  <a:pt x="102580" y="4230"/>
                </a:lnTo>
                <a:lnTo>
                  <a:pt x="101348" y="6011"/>
                </a:lnTo>
                <a:lnTo>
                  <a:pt x="100645" y="6456"/>
                </a:lnTo>
                <a:lnTo>
                  <a:pt x="98885" y="9128"/>
                </a:lnTo>
                <a:lnTo>
                  <a:pt x="97302" y="10686"/>
                </a:lnTo>
                <a:lnTo>
                  <a:pt x="95542" y="11799"/>
                </a:lnTo>
                <a:lnTo>
                  <a:pt x="93431" y="12912"/>
                </a:lnTo>
                <a:lnTo>
                  <a:pt x="91143" y="14025"/>
                </a:lnTo>
                <a:lnTo>
                  <a:pt x="88504" y="14693"/>
                </a:lnTo>
                <a:lnTo>
                  <a:pt x="85865" y="15139"/>
                </a:lnTo>
                <a:lnTo>
                  <a:pt x="83049" y="15584"/>
                </a:lnTo>
                <a:lnTo>
                  <a:pt x="80234" y="15807"/>
                </a:lnTo>
                <a:lnTo>
                  <a:pt x="77243" y="16029"/>
                </a:lnTo>
                <a:lnTo>
                  <a:pt x="74252" y="16029"/>
                </a:lnTo>
                <a:lnTo>
                  <a:pt x="71260" y="16252"/>
                </a:lnTo>
                <a:lnTo>
                  <a:pt x="68269" y="16252"/>
                </a:lnTo>
                <a:lnTo>
                  <a:pt x="65102" y="16697"/>
                </a:lnTo>
                <a:lnTo>
                  <a:pt x="62111" y="16697"/>
                </a:lnTo>
                <a:lnTo>
                  <a:pt x="59296" y="16920"/>
                </a:lnTo>
                <a:lnTo>
                  <a:pt x="56304" y="17142"/>
                </a:lnTo>
                <a:lnTo>
                  <a:pt x="53489" y="17588"/>
                </a:lnTo>
                <a:lnTo>
                  <a:pt x="50674" y="18033"/>
                </a:lnTo>
                <a:lnTo>
                  <a:pt x="48387" y="18478"/>
                </a:lnTo>
                <a:lnTo>
                  <a:pt x="46627" y="19146"/>
                </a:lnTo>
                <a:lnTo>
                  <a:pt x="42932" y="20927"/>
                </a:lnTo>
                <a:lnTo>
                  <a:pt x="39589" y="22931"/>
                </a:lnTo>
                <a:lnTo>
                  <a:pt x="36070" y="24935"/>
                </a:lnTo>
                <a:lnTo>
                  <a:pt x="32903" y="27384"/>
                </a:lnTo>
                <a:lnTo>
                  <a:pt x="29912" y="30055"/>
                </a:lnTo>
                <a:lnTo>
                  <a:pt x="26744" y="32949"/>
                </a:lnTo>
                <a:lnTo>
                  <a:pt x="24105" y="35844"/>
                </a:lnTo>
                <a:lnTo>
                  <a:pt x="21466" y="39183"/>
                </a:lnTo>
                <a:lnTo>
                  <a:pt x="19002" y="42745"/>
                </a:lnTo>
                <a:lnTo>
                  <a:pt x="16891" y="46307"/>
                </a:lnTo>
                <a:lnTo>
                  <a:pt x="14956" y="50538"/>
                </a:lnTo>
                <a:lnTo>
                  <a:pt x="13548" y="54768"/>
                </a:lnTo>
                <a:lnTo>
                  <a:pt x="12140" y="59443"/>
                </a:lnTo>
                <a:lnTo>
                  <a:pt x="11260" y="63896"/>
                </a:lnTo>
                <a:lnTo>
                  <a:pt x="10909" y="68794"/>
                </a:lnTo>
                <a:lnTo>
                  <a:pt x="10733" y="73469"/>
                </a:lnTo>
                <a:lnTo>
                  <a:pt x="10733" y="75695"/>
                </a:lnTo>
                <a:lnTo>
                  <a:pt x="10733" y="77922"/>
                </a:lnTo>
                <a:lnTo>
                  <a:pt x="10909" y="80148"/>
                </a:lnTo>
                <a:lnTo>
                  <a:pt x="11260" y="82152"/>
                </a:lnTo>
                <a:lnTo>
                  <a:pt x="11436" y="83710"/>
                </a:lnTo>
                <a:lnTo>
                  <a:pt x="12140" y="86159"/>
                </a:lnTo>
                <a:lnTo>
                  <a:pt x="12844" y="88163"/>
                </a:lnTo>
                <a:lnTo>
                  <a:pt x="13196" y="89276"/>
                </a:lnTo>
                <a:lnTo>
                  <a:pt x="13196" y="90166"/>
                </a:lnTo>
                <a:lnTo>
                  <a:pt x="12668" y="91057"/>
                </a:lnTo>
                <a:lnTo>
                  <a:pt x="11964" y="92170"/>
                </a:lnTo>
                <a:lnTo>
                  <a:pt x="11085" y="93283"/>
                </a:lnTo>
                <a:lnTo>
                  <a:pt x="8973" y="95732"/>
                </a:lnTo>
                <a:lnTo>
                  <a:pt x="6510" y="98181"/>
                </a:lnTo>
                <a:lnTo>
                  <a:pt x="5278" y="99294"/>
                </a:lnTo>
                <a:lnTo>
                  <a:pt x="4222" y="100408"/>
                </a:lnTo>
                <a:lnTo>
                  <a:pt x="2991" y="101966"/>
                </a:lnTo>
                <a:lnTo>
                  <a:pt x="1935" y="103525"/>
                </a:lnTo>
                <a:lnTo>
                  <a:pt x="1231" y="105306"/>
                </a:lnTo>
                <a:lnTo>
                  <a:pt x="351" y="106641"/>
                </a:lnTo>
                <a:lnTo>
                  <a:pt x="0" y="108200"/>
                </a:lnTo>
                <a:lnTo>
                  <a:pt x="0" y="109758"/>
                </a:lnTo>
                <a:lnTo>
                  <a:pt x="0" y="110426"/>
                </a:lnTo>
                <a:lnTo>
                  <a:pt x="0" y="110871"/>
                </a:lnTo>
                <a:lnTo>
                  <a:pt x="175" y="111317"/>
                </a:lnTo>
                <a:lnTo>
                  <a:pt x="175" y="111762"/>
                </a:lnTo>
                <a:lnTo>
                  <a:pt x="351" y="111985"/>
                </a:lnTo>
                <a:lnTo>
                  <a:pt x="527" y="112430"/>
                </a:lnTo>
                <a:lnTo>
                  <a:pt x="703" y="113320"/>
                </a:lnTo>
                <a:lnTo>
                  <a:pt x="879" y="113543"/>
                </a:lnTo>
                <a:lnTo>
                  <a:pt x="2111" y="115547"/>
                </a:lnTo>
                <a:lnTo>
                  <a:pt x="2815" y="117105"/>
                </a:lnTo>
                <a:lnTo>
                  <a:pt x="3695" y="117996"/>
                </a:lnTo>
                <a:lnTo>
                  <a:pt x="4926" y="119109"/>
                </a:lnTo>
                <a:lnTo>
                  <a:pt x="5454" y="119554"/>
                </a:lnTo>
                <a:lnTo>
                  <a:pt x="6510" y="119777"/>
                </a:lnTo>
                <a:lnTo>
                  <a:pt x="7214" y="120000"/>
                </a:lnTo>
                <a:lnTo>
                  <a:pt x="8445" y="120000"/>
                </a:lnTo>
                <a:lnTo>
                  <a:pt x="9325" y="120000"/>
                </a:lnTo>
                <a:lnTo>
                  <a:pt x="10205" y="119554"/>
                </a:lnTo>
                <a:lnTo>
                  <a:pt x="11260" y="118441"/>
                </a:lnTo>
                <a:lnTo>
                  <a:pt x="12316" y="117328"/>
                </a:lnTo>
                <a:lnTo>
                  <a:pt x="14252" y="114434"/>
                </a:lnTo>
                <a:lnTo>
                  <a:pt x="15835" y="111317"/>
                </a:lnTo>
                <a:lnTo>
                  <a:pt x="17243" y="108423"/>
                </a:lnTo>
                <a:lnTo>
                  <a:pt x="18826" y="105528"/>
                </a:lnTo>
                <a:lnTo>
                  <a:pt x="19530" y="104415"/>
                </a:lnTo>
                <a:lnTo>
                  <a:pt x="20410" y="103302"/>
                </a:lnTo>
                <a:lnTo>
                  <a:pt x="20938" y="102857"/>
                </a:lnTo>
                <a:lnTo>
                  <a:pt x="21466" y="102634"/>
                </a:lnTo>
                <a:lnTo>
                  <a:pt x="22346" y="102857"/>
                </a:lnTo>
                <a:lnTo>
                  <a:pt x="23753" y="103525"/>
                </a:lnTo>
                <a:lnTo>
                  <a:pt x="25689" y="104638"/>
                </a:lnTo>
                <a:lnTo>
                  <a:pt x="27976" y="105751"/>
                </a:lnTo>
                <a:lnTo>
                  <a:pt x="30087" y="107309"/>
                </a:lnTo>
                <a:lnTo>
                  <a:pt x="31671" y="108423"/>
                </a:lnTo>
                <a:lnTo>
                  <a:pt x="33079" y="109090"/>
                </a:lnTo>
                <a:lnTo>
                  <a:pt x="33782" y="109313"/>
                </a:lnTo>
                <a:lnTo>
                  <a:pt x="36070" y="110426"/>
                </a:lnTo>
                <a:lnTo>
                  <a:pt x="38357" y="111317"/>
                </a:lnTo>
                <a:lnTo>
                  <a:pt x="40821" y="111762"/>
                </a:lnTo>
                <a:lnTo>
                  <a:pt x="43108" y="112430"/>
                </a:lnTo>
                <a:lnTo>
                  <a:pt x="45571" y="113098"/>
                </a:lnTo>
                <a:lnTo>
                  <a:pt x="48035" y="113320"/>
                </a:lnTo>
                <a:lnTo>
                  <a:pt x="50498" y="113543"/>
                </a:lnTo>
                <a:lnTo>
                  <a:pt x="52961" y="113543"/>
                </a:lnTo>
                <a:lnTo>
                  <a:pt x="56656" y="113320"/>
                </a:lnTo>
                <a:lnTo>
                  <a:pt x="60351" y="112653"/>
                </a:lnTo>
                <a:lnTo>
                  <a:pt x="64046" y="112207"/>
                </a:lnTo>
                <a:lnTo>
                  <a:pt x="67917" y="111094"/>
                </a:lnTo>
                <a:lnTo>
                  <a:pt x="71436" y="109758"/>
                </a:lnTo>
                <a:lnTo>
                  <a:pt x="75131" y="108200"/>
                </a:lnTo>
                <a:lnTo>
                  <a:pt x="78651" y="106419"/>
                </a:lnTo>
                <a:lnTo>
                  <a:pt x="82346" y="104415"/>
                </a:lnTo>
                <a:lnTo>
                  <a:pt x="85865" y="101966"/>
                </a:lnTo>
                <a:lnTo>
                  <a:pt x="89384" y="99294"/>
                </a:lnTo>
                <a:lnTo>
                  <a:pt x="92551" y="96846"/>
                </a:lnTo>
                <a:lnTo>
                  <a:pt x="95542" y="93951"/>
                </a:lnTo>
                <a:lnTo>
                  <a:pt x="98357" y="91057"/>
                </a:lnTo>
                <a:lnTo>
                  <a:pt x="101348" y="87940"/>
                </a:lnTo>
                <a:lnTo>
                  <a:pt x="103812" y="84823"/>
                </a:lnTo>
                <a:lnTo>
                  <a:pt x="106275" y="81484"/>
                </a:lnTo>
                <a:lnTo>
                  <a:pt x="108563" y="78144"/>
                </a:lnTo>
                <a:lnTo>
                  <a:pt x="110498" y="74582"/>
                </a:lnTo>
                <a:lnTo>
                  <a:pt x="112258" y="70575"/>
                </a:lnTo>
                <a:lnTo>
                  <a:pt x="113841" y="66790"/>
                </a:lnTo>
                <a:lnTo>
                  <a:pt x="115425" y="62560"/>
                </a:lnTo>
                <a:lnTo>
                  <a:pt x="116656" y="58107"/>
                </a:lnTo>
                <a:lnTo>
                  <a:pt x="117712" y="53877"/>
                </a:lnTo>
                <a:lnTo>
                  <a:pt x="118592" y="48979"/>
                </a:lnTo>
                <a:lnTo>
                  <a:pt x="119120" y="44972"/>
                </a:lnTo>
                <a:lnTo>
                  <a:pt x="119472" y="40964"/>
                </a:lnTo>
                <a:lnTo>
                  <a:pt x="119648" y="36734"/>
                </a:lnTo>
                <a:lnTo>
                  <a:pt x="119999" y="32727"/>
                </a:lnTo>
                <a:lnTo>
                  <a:pt x="119999" y="30946"/>
                </a:lnTo>
                <a:lnTo>
                  <a:pt x="119648" y="29165"/>
                </a:lnTo>
                <a:lnTo>
                  <a:pt x="119472" y="26938"/>
                </a:lnTo>
                <a:lnTo>
                  <a:pt x="119296" y="24712"/>
                </a:lnTo>
                <a:close/>
                <a:moveTo>
                  <a:pt x="84457" y="53432"/>
                </a:moveTo>
                <a:lnTo>
                  <a:pt x="83577" y="54100"/>
                </a:lnTo>
                <a:lnTo>
                  <a:pt x="82873" y="54545"/>
                </a:lnTo>
                <a:lnTo>
                  <a:pt x="82170" y="54768"/>
                </a:lnTo>
                <a:lnTo>
                  <a:pt x="81290" y="54990"/>
                </a:lnTo>
                <a:lnTo>
                  <a:pt x="78299" y="54990"/>
                </a:lnTo>
                <a:lnTo>
                  <a:pt x="75483" y="55213"/>
                </a:lnTo>
                <a:lnTo>
                  <a:pt x="72668" y="55435"/>
                </a:lnTo>
                <a:lnTo>
                  <a:pt x="69853" y="56103"/>
                </a:lnTo>
                <a:lnTo>
                  <a:pt x="67390" y="56771"/>
                </a:lnTo>
                <a:lnTo>
                  <a:pt x="64926" y="57439"/>
                </a:lnTo>
                <a:lnTo>
                  <a:pt x="62463" y="58330"/>
                </a:lnTo>
                <a:lnTo>
                  <a:pt x="60175" y="59443"/>
                </a:lnTo>
                <a:lnTo>
                  <a:pt x="58240" y="60556"/>
                </a:lnTo>
                <a:lnTo>
                  <a:pt x="55953" y="62115"/>
                </a:lnTo>
                <a:lnTo>
                  <a:pt x="53665" y="63450"/>
                </a:lnTo>
                <a:lnTo>
                  <a:pt x="51554" y="65454"/>
                </a:lnTo>
                <a:lnTo>
                  <a:pt x="49266" y="67235"/>
                </a:lnTo>
                <a:lnTo>
                  <a:pt x="46979" y="69461"/>
                </a:lnTo>
                <a:lnTo>
                  <a:pt x="44692" y="71910"/>
                </a:lnTo>
                <a:lnTo>
                  <a:pt x="42404" y="74359"/>
                </a:lnTo>
                <a:lnTo>
                  <a:pt x="40469" y="76363"/>
                </a:lnTo>
                <a:lnTo>
                  <a:pt x="37829" y="79925"/>
                </a:lnTo>
                <a:lnTo>
                  <a:pt x="35014" y="83487"/>
                </a:lnTo>
                <a:lnTo>
                  <a:pt x="32903" y="85936"/>
                </a:lnTo>
                <a:lnTo>
                  <a:pt x="32199" y="86604"/>
                </a:lnTo>
                <a:lnTo>
                  <a:pt x="31495" y="87050"/>
                </a:lnTo>
                <a:lnTo>
                  <a:pt x="30791" y="87495"/>
                </a:lnTo>
                <a:lnTo>
                  <a:pt x="29912" y="87495"/>
                </a:lnTo>
                <a:lnTo>
                  <a:pt x="29032" y="87495"/>
                </a:lnTo>
                <a:lnTo>
                  <a:pt x="28328" y="87050"/>
                </a:lnTo>
                <a:lnTo>
                  <a:pt x="27624" y="86604"/>
                </a:lnTo>
                <a:lnTo>
                  <a:pt x="26920" y="85936"/>
                </a:lnTo>
                <a:lnTo>
                  <a:pt x="26392" y="85046"/>
                </a:lnTo>
                <a:lnTo>
                  <a:pt x="25865" y="84155"/>
                </a:lnTo>
                <a:lnTo>
                  <a:pt x="25689" y="83265"/>
                </a:lnTo>
                <a:lnTo>
                  <a:pt x="25689" y="81929"/>
                </a:lnTo>
                <a:lnTo>
                  <a:pt x="25689" y="81038"/>
                </a:lnTo>
                <a:lnTo>
                  <a:pt x="25865" y="80148"/>
                </a:lnTo>
                <a:lnTo>
                  <a:pt x="26392" y="79035"/>
                </a:lnTo>
                <a:lnTo>
                  <a:pt x="26920" y="78367"/>
                </a:lnTo>
                <a:lnTo>
                  <a:pt x="30967" y="72801"/>
                </a:lnTo>
                <a:lnTo>
                  <a:pt x="35014" y="68126"/>
                </a:lnTo>
                <a:lnTo>
                  <a:pt x="38709" y="63450"/>
                </a:lnTo>
                <a:lnTo>
                  <a:pt x="42580" y="59666"/>
                </a:lnTo>
                <a:lnTo>
                  <a:pt x="44692" y="57884"/>
                </a:lnTo>
                <a:lnTo>
                  <a:pt x="46627" y="56326"/>
                </a:lnTo>
                <a:lnTo>
                  <a:pt x="48739" y="54768"/>
                </a:lnTo>
                <a:lnTo>
                  <a:pt x="50674" y="53432"/>
                </a:lnTo>
                <a:lnTo>
                  <a:pt x="55249" y="50760"/>
                </a:lnTo>
                <a:lnTo>
                  <a:pt x="59999" y="48311"/>
                </a:lnTo>
                <a:lnTo>
                  <a:pt x="62463" y="47421"/>
                </a:lnTo>
                <a:lnTo>
                  <a:pt x="64926" y="46307"/>
                </a:lnTo>
                <a:lnTo>
                  <a:pt x="67741" y="45640"/>
                </a:lnTo>
                <a:lnTo>
                  <a:pt x="70381" y="45194"/>
                </a:lnTo>
                <a:lnTo>
                  <a:pt x="73020" y="44749"/>
                </a:lnTo>
                <a:lnTo>
                  <a:pt x="75659" y="44526"/>
                </a:lnTo>
                <a:lnTo>
                  <a:pt x="78475" y="44304"/>
                </a:lnTo>
                <a:lnTo>
                  <a:pt x="81290" y="44304"/>
                </a:lnTo>
                <a:lnTo>
                  <a:pt x="82170" y="44304"/>
                </a:lnTo>
                <a:lnTo>
                  <a:pt x="82873" y="44526"/>
                </a:lnTo>
                <a:lnTo>
                  <a:pt x="83577" y="44972"/>
                </a:lnTo>
                <a:lnTo>
                  <a:pt x="84457" y="45640"/>
                </a:lnTo>
                <a:lnTo>
                  <a:pt x="84985" y="46753"/>
                </a:lnTo>
                <a:lnTo>
                  <a:pt x="85337" y="47643"/>
                </a:lnTo>
                <a:lnTo>
                  <a:pt x="85513" y="48534"/>
                </a:lnTo>
                <a:lnTo>
                  <a:pt x="85513" y="49424"/>
                </a:lnTo>
                <a:lnTo>
                  <a:pt x="85513" y="50760"/>
                </a:lnTo>
                <a:lnTo>
                  <a:pt x="85337" y="51651"/>
                </a:lnTo>
                <a:lnTo>
                  <a:pt x="84985" y="52764"/>
                </a:lnTo>
                <a:lnTo>
                  <a:pt x="84457" y="53432"/>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9" name="Shape 349"/>
          <p:cNvSpPr/>
          <p:nvPr/>
        </p:nvSpPr>
        <p:spPr>
          <a:xfrm>
            <a:off x="5281716" y="4456592"/>
            <a:ext cx="412686" cy="412686"/>
          </a:xfrm>
          <a:custGeom>
            <a:avLst/>
            <a:gdLst/>
            <a:ahLst/>
            <a:cxnLst/>
            <a:rect l="0" t="0" r="0" b="0"/>
            <a:pathLst>
              <a:path w="120000" h="120000" extrusionOk="0">
                <a:moveTo>
                  <a:pt x="111780" y="29948"/>
                </a:moveTo>
                <a:lnTo>
                  <a:pt x="109931" y="26666"/>
                </a:lnTo>
                <a:lnTo>
                  <a:pt x="107671" y="23384"/>
                </a:lnTo>
                <a:lnTo>
                  <a:pt x="105205" y="20512"/>
                </a:lnTo>
                <a:lnTo>
                  <a:pt x="102534" y="17641"/>
                </a:lnTo>
                <a:lnTo>
                  <a:pt x="99657" y="14974"/>
                </a:lnTo>
                <a:lnTo>
                  <a:pt x="96575" y="12512"/>
                </a:lnTo>
                <a:lnTo>
                  <a:pt x="93493" y="10256"/>
                </a:lnTo>
                <a:lnTo>
                  <a:pt x="90000" y="8000"/>
                </a:lnTo>
                <a:lnTo>
                  <a:pt x="86506" y="6358"/>
                </a:lnTo>
                <a:lnTo>
                  <a:pt x="83013" y="4717"/>
                </a:lnTo>
                <a:lnTo>
                  <a:pt x="79520" y="3076"/>
                </a:lnTo>
                <a:lnTo>
                  <a:pt x="75616" y="2051"/>
                </a:lnTo>
                <a:lnTo>
                  <a:pt x="71917" y="1230"/>
                </a:lnTo>
                <a:lnTo>
                  <a:pt x="67808" y="615"/>
                </a:lnTo>
                <a:lnTo>
                  <a:pt x="63904" y="205"/>
                </a:lnTo>
                <a:lnTo>
                  <a:pt x="59999" y="0"/>
                </a:lnTo>
                <a:lnTo>
                  <a:pt x="55890" y="205"/>
                </a:lnTo>
                <a:lnTo>
                  <a:pt x="51986" y="615"/>
                </a:lnTo>
                <a:lnTo>
                  <a:pt x="48082" y="1230"/>
                </a:lnTo>
                <a:lnTo>
                  <a:pt x="44178" y="2051"/>
                </a:lnTo>
                <a:lnTo>
                  <a:pt x="40684" y="3076"/>
                </a:lnTo>
                <a:lnTo>
                  <a:pt x="36780" y="4717"/>
                </a:lnTo>
                <a:lnTo>
                  <a:pt x="33287" y="6358"/>
                </a:lnTo>
                <a:lnTo>
                  <a:pt x="29794" y="8000"/>
                </a:lnTo>
                <a:lnTo>
                  <a:pt x="26301" y="10256"/>
                </a:lnTo>
                <a:lnTo>
                  <a:pt x="23219" y="12512"/>
                </a:lnTo>
                <a:lnTo>
                  <a:pt x="20136" y="14974"/>
                </a:lnTo>
                <a:lnTo>
                  <a:pt x="17465" y="17641"/>
                </a:lnTo>
                <a:lnTo>
                  <a:pt x="14794" y="20512"/>
                </a:lnTo>
                <a:lnTo>
                  <a:pt x="12328" y="23384"/>
                </a:lnTo>
                <a:lnTo>
                  <a:pt x="10068" y="26666"/>
                </a:lnTo>
                <a:lnTo>
                  <a:pt x="8013" y="29948"/>
                </a:lnTo>
                <a:lnTo>
                  <a:pt x="5958" y="33435"/>
                </a:lnTo>
                <a:lnTo>
                  <a:pt x="4520" y="37128"/>
                </a:lnTo>
                <a:lnTo>
                  <a:pt x="3082" y="40615"/>
                </a:lnTo>
                <a:lnTo>
                  <a:pt x="2054" y="44307"/>
                </a:lnTo>
                <a:lnTo>
                  <a:pt x="1027" y="48205"/>
                </a:lnTo>
                <a:lnTo>
                  <a:pt x="410" y="52102"/>
                </a:lnTo>
                <a:lnTo>
                  <a:pt x="0" y="56205"/>
                </a:lnTo>
                <a:lnTo>
                  <a:pt x="0" y="60102"/>
                </a:lnTo>
                <a:lnTo>
                  <a:pt x="0" y="64000"/>
                </a:lnTo>
                <a:lnTo>
                  <a:pt x="410" y="68102"/>
                </a:lnTo>
                <a:lnTo>
                  <a:pt x="1027" y="71794"/>
                </a:lnTo>
                <a:lnTo>
                  <a:pt x="2054" y="75897"/>
                </a:lnTo>
                <a:lnTo>
                  <a:pt x="3082" y="79384"/>
                </a:lnTo>
                <a:lnTo>
                  <a:pt x="4520" y="83076"/>
                </a:lnTo>
                <a:lnTo>
                  <a:pt x="5958" y="86769"/>
                </a:lnTo>
                <a:lnTo>
                  <a:pt x="8013" y="90256"/>
                </a:lnTo>
                <a:lnTo>
                  <a:pt x="10068" y="93538"/>
                </a:lnTo>
                <a:lnTo>
                  <a:pt x="12328" y="96615"/>
                </a:lnTo>
                <a:lnTo>
                  <a:pt x="14794" y="99692"/>
                </a:lnTo>
                <a:lnTo>
                  <a:pt x="17465" y="102358"/>
                </a:lnTo>
                <a:lnTo>
                  <a:pt x="20136" y="105025"/>
                </a:lnTo>
                <a:lnTo>
                  <a:pt x="23219" y="107487"/>
                </a:lnTo>
                <a:lnTo>
                  <a:pt x="26301" y="109948"/>
                </a:lnTo>
                <a:lnTo>
                  <a:pt x="29794" y="112000"/>
                </a:lnTo>
                <a:lnTo>
                  <a:pt x="33287" y="113846"/>
                </a:lnTo>
                <a:lnTo>
                  <a:pt x="36780" y="115487"/>
                </a:lnTo>
                <a:lnTo>
                  <a:pt x="40684" y="116717"/>
                </a:lnTo>
                <a:lnTo>
                  <a:pt x="44178" y="117948"/>
                </a:lnTo>
                <a:lnTo>
                  <a:pt x="48082" y="118769"/>
                </a:lnTo>
                <a:lnTo>
                  <a:pt x="51986" y="119384"/>
                </a:lnTo>
                <a:lnTo>
                  <a:pt x="55890" y="120000"/>
                </a:lnTo>
                <a:lnTo>
                  <a:pt x="59999" y="120000"/>
                </a:lnTo>
                <a:lnTo>
                  <a:pt x="63904" y="120000"/>
                </a:lnTo>
                <a:lnTo>
                  <a:pt x="67808" y="119384"/>
                </a:lnTo>
                <a:lnTo>
                  <a:pt x="71917" y="118769"/>
                </a:lnTo>
                <a:lnTo>
                  <a:pt x="75616" y="117948"/>
                </a:lnTo>
                <a:lnTo>
                  <a:pt x="79520" y="116717"/>
                </a:lnTo>
                <a:lnTo>
                  <a:pt x="83013" y="115487"/>
                </a:lnTo>
                <a:lnTo>
                  <a:pt x="86506" y="113846"/>
                </a:lnTo>
                <a:lnTo>
                  <a:pt x="90000" y="112000"/>
                </a:lnTo>
                <a:lnTo>
                  <a:pt x="93493" y="109948"/>
                </a:lnTo>
                <a:lnTo>
                  <a:pt x="96575" y="107487"/>
                </a:lnTo>
                <a:lnTo>
                  <a:pt x="99657" y="105025"/>
                </a:lnTo>
                <a:lnTo>
                  <a:pt x="102534" y="102358"/>
                </a:lnTo>
                <a:lnTo>
                  <a:pt x="105205" y="99692"/>
                </a:lnTo>
                <a:lnTo>
                  <a:pt x="107671" y="96615"/>
                </a:lnTo>
                <a:lnTo>
                  <a:pt x="109931" y="93538"/>
                </a:lnTo>
                <a:lnTo>
                  <a:pt x="111780" y="90256"/>
                </a:lnTo>
                <a:lnTo>
                  <a:pt x="113835" y="86769"/>
                </a:lnTo>
                <a:lnTo>
                  <a:pt x="115479" y="83076"/>
                </a:lnTo>
                <a:lnTo>
                  <a:pt x="116917" y="79384"/>
                </a:lnTo>
                <a:lnTo>
                  <a:pt x="118150" y="75897"/>
                </a:lnTo>
                <a:lnTo>
                  <a:pt x="118972" y="71794"/>
                </a:lnTo>
                <a:lnTo>
                  <a:pt x="119383" y="68102"/>
                </a:lnTo>
                <a:lnTo>
                  <a:pt x="119794" y="64000"/>
                </a:lnTo>
                <a:lnTo>
                  <a:pt x="119999" y="60102"/>
                </a:lnTo>
                <a:lnTo>
                  <a:pt x="119794" y="56205"/>
                </a:lnTo>
                <a:lnTo>
                  <a:pt x="119383" y="52102"/>
                </a:lnTo>
                <a:lnTo>
                  <a:pt x="118972" y="48205"/>
                </a:lnTo>
                <a:lnTo>
                  <a:pt x="118150" y="44307"/>
                </a:lnTo>
                <a:lnTo>
                  <a:pt x="116917" y="40615"/>
                </a:lnTo>
                <a:lnTo>
                  <a:pt x="115479" y="37128"/>
                </a:lnTo>
                <a:lnTo>
                  <a:pt x="113835" y="33435"/>
                </a:lnTo>
                <a:lnTo>
                  <a:pt x="111780" y="29948"/>
                </a:lnTo>
                <a:close/>
                <a:moveTo>
                  <a:pt x="89794" y="64205"/>
                </a:moveTo>
                <a:lnTo>
                  <a:pt x="47465" y="89435"/>
                </a:lnTo>
                <a:lnTo>
                  <a:pt x="46232" y="89846"/>
                </a:lnTo>
                <a:lnTo>
                  <a:pt x="44794" y="90051"/>
                </a:lnTo>
                <a:lnTo>
                  <a:pt x="43767" y="89846"/>
                </a:lnTo>
                <a:lnTo>
                  <a:pt x="42328" y="89435"/>
                </a:lnTo>
                <a:lnTo>
                  <a:pt x="41301" y="88410"/>
                </a:lnTo>
                <a:lnTo>
                  <a:pt x="40684" y="87589"/>
                </a:lnTo>
                <a:lnTo>
                  <a:pt x="40068" y="86358"/>
                </a:lnTo>
                <a:lnTo>
                  <a:pt x="39863" y="84923"/>
                </a:lnTo>
                <a:lnTo>
                  <a:pt x="39863" y="35076"/>
                </a:lnTo>
                <a:lnTo>
                  <a:pt x="40068" y="33641"/>
                </a:lnTo>
                <a:lnTo>
                  <a:pt x="40684" y="32615"/>
                </a:lnTo>
                <a:lnTo>
                  <a:pt x="41301" y="31589"/>
                </a:lnTo>
                <a:lnTo>
                  <a:pt x="42328" y="30564"/>
                </a:lnTo>
                <a:lnTo>
                  <a:pt x="43767" y="30153"/>
                </a:lnTo>
                <a:lnTo>
                  <a:pt x="45000" y="29948"/>
                </a:lnTo>
                <a:lnTo>
                  <a:pt x="46232" y="30153"/>
                </a:lnTo>
                <a:lnTo>
                  <a:pt x="47465" y="30769"/>
                </a:lnTo>
                <a:lnTo>
                  <a:pt x="89794" y="55589"/>
                </a:lnTo>
                <a:lnTo>
                  <a:pt x="91027" y="56615"/>
                </a:lnTo>
                <a:lnTo>
                  <a:pt x="91849" y="57435"/>
                </a:lnTo>
                <a:lnTo>
                  <a:pt x="92260" y="58871"/>
                </a:lnTo>
                <a:lnTo>
                  <a:pt x="92465" y="60102"/>
                </a:lnTo>
                <a:lnTo>
                  <a:pt x="92260" y="61333"/>
                </a:lnTo>
                <a:lnTo>
                  <a:pt x="91849" y="62564"/>
                </a:lnTo>
                <a:lnTo>
                  <a:pt x="91027" y="63589"/>
                </a:lnTo>
                <a:lnTo>
                  <a:pt x="89794" y="64205"/>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dirty="0">
              <a:ln>
                <a:noFill/>
              </a:ln>
              <a:solidFill>
                <a:prstClr val="black"/>
              </a:solidFill>
              <a:effectLst/>
              <a:uLnTx/>
              <a:uFillTx/>
              <a:cs typeface="+mn-ea"/>
              <a:sym typeface="+mn-lt"/>
            </a:endParaRPr>
          </a:p>
        </p:txBody>
      </p:sp>
      <p:grpSp>
        <p:nvGrpSpPr>
          <p:cNvPr id="10" name="Shape 350"/>
          <p:cNvGrpSpPr/>
          <p:nvPr/>
        </p:nvGrpSpPr>
        <p:grpSpPr>
          <a:xfrm>
            <a:off x="5275114" y="2923137"/>
            <a:ext cx="412686" cy="412686"/>
            <a:chOff x="8002588" y="3747748"/>
            <a:chExt cx="619125" cy="619125"/>
          </a:xfrm>
        </p:grpSpPr>
        <p:sp>
          <p:nvSpPr>
            <p:cNvPr id="11" name="Shape 351"/>
            <p:cNvSpPr/>
            <p:nvPr/>
          </p:nvSpPr>
          <p:spPr>
            <a:xfrm>
              <a:off x="8002588" y="3747748"/>
              <a:ext cx="619125" cy="619125"/>
            </a:xfrm>
            <a:custGeom>
              <a:avLst/>
              <a:gdLst/>
              <a:ahLst/>
              <a:cxnLst/>
              <a:rect l="0" t="0" r="0" b="0"/>
              <a:pathLst>
                <a:path w="120000" h="120000" extrusionOk="0">
                  <a:moveTo>
                    <a:pt x="113435" y="6769"/>
                  </a:moveTo>
                  <a:lnTo>
                    <a:pt x="111794" y="5128"/>
                  </a:lnTo>
                  <a:lnTo>
                    <a:pt x="109948" y="3897"/>
                  </a:lnTo>
                  <a:lnTo>
                    <a:pt x="107897" y="2666"/>
                  </a:lnTo>
                  <a:lnTo>
                    <a:pt x="106256" y="1846"/>
                  </a:lnTo>
                  <a:lnTo>
                    <a:pt x="104205" y="1025"/>
                  </a:lnTo>
                  <a:lnTo>
                    <a:pt x="101948" y="615"/>
                  </a:lnTo>
                  <a:lnTo>
                    <a:pt x="99692" y="205"/>
                  </a:lnTo>
                  <a:lnTo>
                    <a:pt x="97641" y="0"/>
                  </a:lnTo>
                  <a:lnTo>
                    <a:pt x="22769" y="0"/>
                  </a:lnTo>
                  <a:lnTo>
                    <a:pt x="20307" y="205"/>
                  </a:lnTo>
                  <a:lnTo>
                    <a:pt x="18051" y="615"/>
                  </a:lnTo>
                  <a:lnTo>
                    <a:pt x="16000" y="1025"/>
                  </a:lnTo>
                  <a:lnTo>
                    <a:pt x="13948" y="1846"/>
                  </a:lnTo>
                  <a:lnTo>
                    <a:pt x="12102" y="2666"/>
                  </a:lnTo>
                  <a:lnTo>
                    <a:pt x="10256" y="3897"/>
                  </a:lnTo>
                  <a:lnTo>
                    <a:pt x="8410" y="5128"/>
                  </a:lnTo>
                  <a:lnTo>
                    <a:pt x="6769" y="6769"/>
                  </a:lnTo>
                  <a:lnTo>
                    <a:pt x="5128" y="8410"/>
                  </a:lnTo>
                  <a:lnTo>
                    <a:pt x="3897" y="10256"/>
                  </a:lnTo>
                  <a:lnTo>
                    <a:pt x="2666" y="12102"/>
                  </a:lnTo>
                  <a:lnTo>
                    <a:pt x="1846" y="13948"/>
                  </a:lnTo>
                  <a:lnTo>
                    <a:pt x="1025" y="16000"/>
                  </a:lnTo>
                  <a:lnTo>
                    <a:pt x="615" y="18051"/>
                  </a:lnTo>
                  <a:lnTo>
                    <a:pt x="410" y="20307"/>
                  </a:lnTo>
                  <a:lnTo>
                    <a:pt x="0" y="22769"/>
                  </a:lnTo>
                  <a:lnTo>
                    <a:pt x="0" y="97435"/>
                  </a:lnTo>
                  <a:lnTo>
                    <a:pt x="410" y="99692"/>
                  </a:lnTo>
                  <a:lnTo>
                    <a:pt x="615" y="101948"/>
                  </a:lnTo>
                  <a:lnTo>
                    <a:pt x="1025" y="104205"/>
                  </a:lnTo>
                  <a:lnTo>
                    <a:pt x="1846" y="106256"/>
                  </a:lnTo>
                  <a:lnTo>
                    <a:pt x="2666" y="108102"/>
                  </a:lnTo>
                  <a:lnTo>
                    <a:pt x="3897" y="109948"/>
                  </a:lnTo>
                  <a:lnTo>
                    <a:pt x="5128" y="111794"/>
                  </a:lnTo>
                  <a:lnTo>
                    <a:pt x="6769" y="113435"/>
                  </a:lnTo>
                  <a:lnTo>
                    <a:pt x="8410" y="115076"/>
                  </a:lnTo>
                  <a:lnTo>
                    <a:pt x="10256" y="116307"/>
                  </a:lnTo>
                  <a:lnTo>
                    <a:pt x="12102" y="117538"/>
                  </a:lnTo>
                  <a:lnTo>
                    <a:pt x="13948" y="118358"/>
                  </a:lnTo>
                  <a:lnTo>
                    <a:pt x="16000" y="118974"/>
                  </a:lnTo>
                  <a:lnTo>
                    <a:pt x="18051" y="119384"/>
                  </a:lnTo>
                  <a:lnTo>
                    <a:pt x="20307" y="120000"/>
                  </a:lnTo>
                  <a:lnTo>
                    <a:pt x="22769" y="120000"/>
                  </a:lnTo>
                  <a:lnTo>
                    <a:pt x="97641" y="120000"/>
                  </a:lnTo>
                  <a:lnTo>
                    <a:pt x="99692" y="120000"/>
                  </a:lnTo>
                  <a:lnTo>
                    <a:pt x="101948" y="119384"/>
                  </a:lnTo>
                  <a:lnTo>
                    <a:pt x="104205" y="118974"/>
                  </a:lnTo>
                  <a:lnTo>
                    <a:pt x="106256" y="118358"/>
                  </a:lnTo>
                  <a:lnTo>
                    <a:pt x="107897" y="117538"/>
                  </a:lnTo>
                  <a:lnTo>
                    <a:pt x="109948" y="116307"/>
                  </a:lnTo>
                  <a:lnTo>
                    <a:pt x="111794" y="115076"/>
                  </a:lnTo>
                  <a:lnTo>
                    <a:pt x="113435" y="113435"/>
                  </a:lnTo>
                  <a:lnTo>
                    <a:pt x="114871" y="111794"/>
                  </a:lnTo>
                  <a:lnTo>
                    <a:pt x="116307" y="109948"/>
                  </a:lnTo>
                  <a:lnTo>
                    <a:pt x="117538" y="108102"/>
                  </a:lnTo>
                  <a:lnTo>
                    <a:pt x="118358" y="106256"/>
                  </a:lnTo>
                  <a:lnTo>
                    <a:pt x="118974" y="104205"/>
                  </a:lnTo>
                  <a:lnTo>
                    <a:pt x="119589" y="101948"/>
                  </a:lnTo>
                  <a:lnTo>
                    <a:pt x="120000" y="99692"/>
                  </a:lnTo>
                  <a:lnTo>
                    <a:pt x="120000" y="97435"/>
                  </a:lnTo>
                  <a:lnTo>
                    <a:pt x="120000" y="22769"/>
                  </a:lnTo>
                  <a:lnTo>
                    <a:pt x="120000" y="20307"/>
                  </a:lnTo>
                  <a:lnTo>
                    <a:pt x="119589" y="18051"/>
                  </a:lnTo>
                  <a:lnTo>
                    <a:pt x="118974" y="16000"/>
                  </a:lnTo>
                  <a:lnTo>
                    <a:pt x="118358" y="13948"/>
                  </a:lnTo>
                  <a:lnTo>
                    <a:pt x="117538" y="12102"/>
                  </a:lnTo>
                  <a:lnTo>
                    <a:pt x="116307" y="10256"/>
                  </a:lnTo>
                  <a:lnTo>
                    <a:pt x="114871" y="8410"/>
                  </a:lnTo>
                  <a:lnTo>
                    <a:pt x="113435" y="6769"/>
                  </a:lnTo>
                  <a:close/>
                  <a:moveTo>
                    <a:pt x="100102" y="97435"/>
                  </a:moveTo>
                  <a:lnTo>
                    <a:pt x="99692" y="98461"/>
                  </a:lnTo>
                  <a:lnTo>
                    <a:pt x="99282" y="99282"/>
                  </a:lnTo>
                  <a:lnTo>
                    <a:pt x="98461" y="99692"/>
                  </a:lnTo>
                  <a:lnTo>
                    <a:pt x="97641" y="99897"/>
                  </a:lnTo>
                  <a:lnTo>
                    <a:pt x="22769" y="99897"/>
                  </a:lnTo>
                  <a:lnTo>
                    <a:pt x="21538" y="99692"/>
                  </a:lnTo>
                  <a:lnTo>
                    <a:pt x="20923" y="99282"/>
                  </a:lnTo>
                  <a:lnTo>
                    <a:pt x="20307" y="98461"/>
                  </a:lnTo>
                  <a:lnTo>
                    <a:pt x="20102" y="97435"/>
                  </a:lnTo>
                  <a:lnTo>
                    <a:pt x="20102" y="22769"/>
                  </a:lnTo>
                  <a:lnTo>
                    <a:pt x="20307" y="21538"/>
                  </a:lnTo>
                  <a:lnTo>
                    <a:pt x="20923" y="20923"/>
                  </a:lnTo>
                  <a:lnTo>
                    <a:pt x="21538" y="20307"/>
                  </a:lnTo>
                  <a:lnTo>
                    <a:pt x="22769" y="20102"/>
                  </a:lnTo>
                  <a:lnTo>
                    <a:pt x="97641" y="20102"/>
                  </a:lnTo>
                  <a:lnTo>
                    <a:pt x="98461" y="20307"/>
                  </a:lnTo>
                  <a:lnTo>
                    <a:pt x="99282" y="20923"/>
                  </a:lnTo>
                  <a:lnTo>
                    <a:pt x="99692" y="21538"/>
                  </a:lnTo>
                  <a:lnTo>
                    <a:pt x="100102" y="22769"/>
                  </a:lnTo>
                  <a:lnTo>
                    <a:pt x="100102" y="97435"/>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12" name="Shape 352"/>
            <p:cNvSpPr/>
            <p:nvPr/>
          </p:nvSpPr>
          <p:spPr>
            <a:xfrm>
              <a:off x="8212136" y="3903321"/>
              <a:ext cx="228600" cy="307976"/>
            </a:xfrm>
            <a:custGeom>
              <a:avLst/>
              <a:gdLst/>
              <a:ahLst/>
              <a:cxnLst/>
              <a:rect l="0" t="0" r="0" b="0"/>
              <a:pathLst>
                <a:path w="120000" h="120000" extrusionOk="0">
                  <a:moveTo>
                    <a:pt x="114495" y="51604"/>
                  </a:moveTo>
                  <a:lnTo>
                    <a:pt x="20917" y="2457"/>
                  </a:lnTo>
                  <a:lnTo>
                    <a:pt x="17614" y="819"/>
                  </a:lnTo>
                  <a:lnTo>
                    <a:pt x="14311" y="0"/>
                  </a:lnTo>
                  <a:lnTo>
                    <a:pt x="10458" y="409"/>
                  </a:lnTo>
                  <a:lnTo>
                    <a:pt x="7155" y="1228"/>
                  </a:lnTo>
                  <a:lnTo>
                    <a:pt x="3302" y="2866"/>
                  </a:lnTo>
                  <a:lnTo>
                    <a:pt x="1651" y="4914"/>
                  </a:lnTo>
                  <a:lnTo>
                    <a:pt x="0" y="6962"/>
                  </a:lnTo>
                  <a:lnTo>
                    <a:pt x="0" y="10238"/>
                  </a:lnTo>
                  <a:lnTo>
                    <a:pt x="0" y="109761"/>
                  </a:lnTo>
                  <a:lnTo>
                    <a:pt x="0" y="112627"/>
                  </a:lnTo>
                  <a:lnTo>
                    <a:pt x="1651" y="115494"/>
                  </a:lnTo>
                  <a:lnTo>
                    <a:pt x="3302" y="117133"/>
                  </a:lnTo>
                  <a:lnTo>
                    <a:pt x="7155" y="119180"/>
                  </a:lnTo>
                  <a:lnTo>
                    <a:pt x="10458" y="120000"/>
                  </a:lnTo>
                  <a:lnTo>
                    <a:pt x="14311" y="120000"/>
                  </a:lnTo>
                  <a:lnTo>
                    <a:pt x="17614" y="119590"/>
                  </a:lnTo>
                  <a:lnTo>
                    <a:pt x="20917" y="117952"/>
                  </a:lnTo>
                  <a:lnTo>
                    <a:pt x="114495" y="67986"/>
                  </a:lnTo>
                  <a:lnTo>
                    <a:pt x="117247" y="66348"/>
                  </a:lnTo>
                  <a:lnTo>
                    <a:pt x="118899" y="64709"/>
                  </a:lnTo>
                  <a:lnTo>
                    <a:pt x="120000" y="62252"/>
                  </a:lnTo>
                  <a:lnTo>
                    <a:pt x="120000" y="60204"/>
                  </a:lnTo>
                  <a:lnTo>
                    <a:pt x="120000" y="57747"/>
                  </a:lnTo>
                  <a:lnTo>
                    <a:pt x="118899" y="55290"/>
                  </a:lnTo>
                  <a:lnTo>
                    <a:pt x="117247" y="53651"/>
                  </a:lnTo>
                  <a:lnTo>
                    <a:pt x="114495" y="51604"/>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grpSp>
        <p:nvGrpSpPr>
          <p:cNvPr id="13" name="Shape 353"/>
          <p:cNvGrpSpPr/>
          <p:nvPr/>
        </p:nvGrpSpPr>
        <p:grpSpPr>
          <a:xfrm>
            <a:off x="6464054" y="2982453"/>
            <a:ext cx="412686" cy="446547"/>
            <a:chOff x="9491661" y="3722348"/>
            <a:chExt cx="619125" cy="669924"/>
          </a:xfrm>
        </p:grpSpPr>
        <p:sp>
          <p:nvSpPr>
            <p:cNvPr id="14" name="Shape 354"/>
            <p:cNvSpPr/>
            <p:nvPr/>
          </p:nvSpPr>
          <p:spPr>
            <a:xfrm>
              <a:off x="9752010" y="3722348"/>
              <a:ext cx="101599" cy="361950"/>
            </a:xfrm>
            <a:custGeom>
              <a:avLst/>
              <a:gdLst/>
              <a:ahLst/>
              <a:cxnLst/>
              <a:rect l="0" t="0" r="0" b="0"/>
              <a:pathLst>
                <a:path w="120000" h="120000" extrusionOk="0">
                  <a:moveTo>
                    <a:pt x="59381" y="120000"/>
                  </a:moveTo>
                  <a:lnTo>
                    <a:pt x="71752" y="119647"/>
                  </a:lnTo>
                  <a:lnTo>
                    <a:pt x="82886" y="118588"/>
                  </a:lnTo>
                  <a:lnTo>
                    <a:pt x="91546" y="117176"/>
                  </a:lnTo>
                  <a:lnTo>
                    <a:pt x="101443" y="115058"/>
                  </a:lnTo>
                  <a:lnTo>
                    <a:pt x="108865" y="112235"/>
                  </a:lnTo>
                  <a:lnTo>
                    <a:pt x="115051" y="109411"/>
                  </a:lnTo>
                  <a:lnTo>
                    <a:pt x="118762" y="106235"/>
                  </a:lnTo>
                  <a:lnTo>
                    <a:pt x="120000" y="102705"/>
                  </a:lnTo>
                  <a:lnTo>
                    <a:pt x="120000" y="16941"/>
                  </a:lnTo>
                  <a:lnTo>
                    <a:pt x="118762" y="13411"/>
                  </a:lnTo>
                  <a:lnTo>
                    <a:pt x="115051" y="10588"/>
                  </a:lnTo>
                  <a:lnTo>
                    <a:pt x="108865" y="7411"/>
                  </a:lnTo>
                  <a:lnTo>
                    <a:pt x="101443" y="4941"/>
                  </a:lnTo>
                  <a:lnTo>
                    <a:pt x="91546" y="2470"/>
                  </a:lnTo>
                  <a:lnTo>
                    <a:pt x="82886" y="1058"/>
                  </a:lnTo>
                  <a:lnTo>
                    <a:pt x="71752" y="0"/>
                  </a:lnTo>
                  <a:lnTo>
                    <a:pt x="59381" y="0"/>
                  </a:lnTo>
                  <a:lnTo>
                    <a:pt x="48247" y="0"/>
                  </a:lnTo>
                  <a:lnTo>
                    <a:pt x="37113" y="1058"/>
                  </a:lnTo>
                  <a:lnTo>
                    <a:pt x="25979" y="2470"/>
                  </a:lnTo>
                  <a:lnTo>
                    <a:pt x="17319" y="4941"/>
                  </a:lnTo>
                  <a:lnTo>
                    <a:pt x="8659" y="7411"/>
                  </a:lnTo>
                  <a:lnTo>
                    <a:pt x="3711" y="10588"/>
                  </a:lnTo>
                  <a:lnTo>
                    <a:pt x="0" y="13411"/>
                  </a:lnTo>
                  <a:lnTo>
                    <a:pt x="0" y="16941"/>
                  </a:lnTo>
                  <a:lnTo>
                    <a:pt x="0" y="102705"/>
                  </a:lnTo>
                  <a:lnTo>
                    <a:pt x="0" y="106235"/>
                  </a:lnTo>
                  <a:lnTo>
                    <a:pt x="3711" y="109411"/>
                  </a:lnTo>
                  <a:lnTo>
                    <a:pt x="8659" y="112235"/>
                  </a:lnTo>
                  <a:lnTo>
                    <a:pt x="17319" y="115058"/>
                  </a:lnTo>
                  <a:lnTo>
                    <a:pt x="25979" y="117176"/>
                  </a:lnTo>
                  <a:lnTo>
                    <a:pt x="37113" y="118588"/>
                  </a:lnTo>
                  <a:lnTo>
                    <a:pt x="48247" y="119647"/>
                  </a:lnTo>
                  <a:lnTo>
                    <a:pt x="59381" y="120000"/>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sp>
          <p:nvSpPr>
            <p:cNvPr id="15" name="Shape 355"/>
            <p:cNvSpPr/>
            <p:nvPr/>
          </p:nvSpPr>
          <p:spPr>
            <a:xfrm>
              <a:off x="9491661" y="3827123"/>
              <a:ext cx="619125" cy="565149"/>
            </a:xfrm>
            <a:custGeom>
              <a:avLst/>
              <a:gdLst/>
              <a:ahLst/>
              <a:cxnLst/>
              <a:rect l="0" t="0" r="0" b="0"/>
              <a:pathLst>
                <a:path w="120000" h="120000" extrusionOk="0">
                  <a:moveTo>
                    <a:pt x="113835" y="25121"/>
                  </a:moveTo>
                  <a:lnTo>
                    <a:pt x="112191" y="21981"/>
                  </a:lnTo>
                  <a:lnTo>
                    <a:pt x="110136" y="18616"/>
                  </a:lnTo>
                  <a:lnTo>
                    <a:pt x="108287" y="15476"/>
                  </a:lnTo>
                  <a:lnTo>
                    <a:pt x="106232" y="12560"/>
                  </a:lnTo>
                  <a:lnTo>
                    <a:pt x="103767" y="9869"/>
                  </a:lnTo>
                  <a:lnTo>
                    <a:pt x="101301" y="7177"/>
                  </a:lnTo>
                  <a:lnTo>
                    <a:pt x="98835" y="4485"/>
                  </a:lnTo>
                  <a:lnTo>
                    <a:pt x="95958" y="2242"/>
                  </a:lnTo>
                  <a:lnTo>
                    <a:pt x="94520" y="1121"/>
                  </a:lnTo>
                  <a:lnTo>
                    <a:pt x="92465" y="224"/>
                  </a:lnTo>
                  <a:lnTo>
                    <a:pt x="90616" y="0"/>
                  </a:lnTo>
                  <a:lnTo>
                    <a:pt x="88767" y="224"/>
                  </a:lnTo>
                  <a:lnTo>
                    <a:pt x="86712" y="672"/>
                  </a:lnTo>
                  <a:lnTo>
                    <a:pt x="84863" y="1345"/>
                  </a:lnTo>
                  <a:lnTo>
                    <a:pt x="83424" y="2691"/>
                  </a:lnTo>
                  <a:lnTo>
                    <a:pt x="81986" y="4261"/>
                  </a:lnTo>
                  <a:lnTo>
                    <a:pt x="80958" y="6280"/>
                  </a:lnTo>
                  <a:lnTo>
                    <a:pt x="80342" y="8299"/>
                  </a:lnTo>
                  <a:lnTo>
                    <a:pt x="79931" y="10093"/>
                  </a:lnTo>
                  <a:lnTo>
                    <a:pt x="79931" y="12336"/>
                  </a:lnTo>
                  <a:lnTo>
                    <a:pt x="80753" y="14579"/>
                  </a:lnTo>
                  <a:lnTo>
                    <a:pt x="81369" y="16373"/>
                  </a:lnTo>
                  <a:lnTo>
                    <a:pt x="82397" y="18168"/>
                  </a:lnTo>
                  <a:lnTo>
                    <a:pt x="84041" y="19514"/>
                  </a:lnTo>
                  <a:lnTo>
                    <a:pt x="85890" y="21308"/>
                  </a:lnTo>
                  <a:lnTo>
                    <a:pt x="87534" y="22878"/>
                  </a:lnTo>
                  <a:lnTo>
                    <a:pt x="89383" y="24672"/>
                  </a:lnTo>
                  <a:lnTo>
                    <a:pt x="90821" y="26691"/>
                  </a:lnTo>
                  <a:lnTo>
                    <a:pt x="92260" y="28485"/>
                  </a:lnTo>
                  <a:lnTo>
                    <a:pt x="93493" y="30728"/>
                  </a:lnTo>
                  <a:lnTo>
                    <a:pt x="94726" y="32971"/>
                  </a:lnTo>
                  <a:lnTo>
                    <a:pt x="95753" y="34990"/>
                  </a:lnTo>
                  <a:lnTo>
                    <a:pt x="96986" y="37233"/>
                  </a:lnTo>
                  <a:lnTo>
                    <a:pt x="97808" y="39700"/>
                  </a:lnTo>
                  <a:lnTo>
                    <a:pt x="98424" y="42168"/>
                  </a:lnTo>
                  <a:lnTo>
                    <a:pt x="98835" y="44411"/>
                  </a:lnTo>
                  <a:lnTo>
                    <a:pt x="99246" y="46878"/>
                  </a:lnTo>
                  <a:lnTo>
                    <a:pt x="99863" y="49345"/>
                  </a:lnTo>
                  <a:lnTo>
                    <a:pt x="100068" y="52037"/>
                  </a:lnTo>
                  <a:lnTo>
                    <a:pt x="100068" y="54504"/>
                  </a:lnTo>
                  <a:lnTo>
                    <a:pt x="99863" y="58766"/>
                  </a:lnTo>
                  <a:lnTo>
                    <a:pt x="99246" y="63252"/>
                  </a:lnTo>
                  <a:lnTo>
                    <a:pt x="98219" y="67289"/>
                  </a:lnTo>
                  <a:lnTo>
                    <a:pt x="96986" y="71327"/>
                  </a:lnTo>
                  <a:lnTo>
                    <a:pt x="95136" y="75364"/>
                  </a:lnTo>
                  <a:lnTo>
                    <a:pt x="93082" y="78953"/>
                  </a:lnTo>
                  <a:lnTo>
                    <a:pt x="90821" y="82317"/>
                  </a:lnTo>
                  <a:lnTo>
                    <a:pt x="88150" y="85457"/>
                  </a:lnTo>
                  <a:lnTo>
                    <a:pt x="85479" y="88149"/>
                  </a:lnTo>
                  <a:lnTo>
                    <a:pt x="82397" y="90841"/>
                  </a:lnTo>
                  <a:lnTo>
                    <a:pt x="79109" y="92859"/>
                  </a:lnTo>
                  <a:lnTo>
                    <a:pt x="75616" y="94654"/>
                  </a:lnTo>
                  <a:lnTo>
                    <a:pt x="71917" y="96448"/>
                  </a:lnTo>
                  <a:lnTo>
                    <a:pt x="68013" y="97345"/>
                  </a:lnTo>
                  <a:lnTo>
                    <a:pt x="64109" y="98018"/>
                  </a:lnTo>
                  <a:lnTo>
                    <a:pt x="59999" y="98242"/>
                  </a:lnTo>
                  <a:lnTo>
                    <a:pt x="56095" y="98018"/>
                  </a:lnTo>
                  <a:lnTo>
                    <a:pt x="51986" y="97345"/>
                  </a:lnTo>
                  <a:lnTo>
                    <a:pt x="48287" y="96448"/>
                  </a:lnTo>
                  <a:lnTo>
                    <a:pt x="44589" y="94654"/>
                  </a:lnTo>
                  <a:lnTo>
                    <a:pt x="40890" y="92859"/>
                  </a:lnTo>
                  <a:lnTo>
                    <a:pt x="37602" y="90841"/>
                  </a:lnTo>
                  <a:lnTo>
                    <a:pt x="34520" y="88149"/>
                  </a:lnTo>
                  <a:lnTo>
                    <a:pt x="31643" y="85457"/>
                  </a:lnTo>
                  <a:lnTo>
                    <a:pt x="29178" y="82317"/>
                  </a:lnTo>
                  <a:lnTo>
                    <a:pt x="26712" y="78953"/>
                  </a:lnTo>
                  <a:lnTo>
                    <a:pt x="24863" y="75364"/>
                  </a:lnTo>
                  <a:lnTo>
                    <a:pt x="23219" y="71327"/>
                  </a:lnTo>
                  <a:lnTo>
                    <a:pt x="21575" y="67289"/>
                  </a:lnTo>
                  <a:lnTo>
                    <a:pt x="20753" y="63252"/>
                  </a:lnTo>
                  <a:lnTo>
                    <a:pt x="20136" y="58766"/>
                  </a:lnTo>
                  <a:lnTo>
                    <a:pt x="19931" y="54504"/>
                  </a:lnTo>
                  <a:lnTo>
                    <a:pt x="20136" y="52037"/>
                  </a:lnTo>
                  <a:lnTo>
                    <a:pt x="20342" y="49345"/>
                  </a:lnTo>
                  <a:lnTo>
                    <a:pt x="20547" y="46878"/>
                  </a:lnTo>
                  <a:lnTo>
                    <a:pt x="20958" y="44411"/>
                  </a:lnTo>
                  <a:lnTo>
                    <a:pt x="21575" y="42168"/>
                  </a:lnTo>
                  <a:lnTo>
                    <a:pt x="22397" y="39700"/>
                  </a:lnTo>
                  <a:lnTo>
                    <a:pt x="23219" y="37233"/>
                  </a:lnTo>
                  <a:lnTo>
                    <a:pt x="24041" y="34990"/>
                  </a:lnTo>
                  <a:lnTo>
                    <a:pt x="25273" y="32971"/>
                  </a:lnTo>
                  <a:lnTo>
                    <a:pt x="26506" y="30728"/>
                  </a:lnTo>
                  <a:lnTo>
                    <a:pt x="27945" y="28485"/>
                  </a:lnTo>
                  <a:lnTo>
                    <a:pt x="29178" y="26691"/>
                  </a:lnTo>
                  <a:lnTo>
                    <a:pt x="30821" y="24672"/>
                  </a:lnTo>
                  <a:lnTo>
                    <a:pt x="32260" y="22878"/>
                  </a:lnTo>
                  <a:lnTo>
                    <a:pt x="34109" y="21308"/>
                  </a:lnTo>
                  <a:lnTo>
                    <a:pt x="36164" y="19514"/>
                  </a:lnTo>
                  <a:lnTo>
                    <a:pt x="37397" y="18168"/>
                  </a:lnTo>
                  <a:lnTo>
                    <a:pt x="38630" y="16373"/>
                  </a:lnTo>
                  <a:lnTo>
                    <a:pt x="39452" y="14579"/>
                  </a:lnTo>
                  <a:lnTo>
                    <a:pt x="39863" y="12336"/>
                  </a:lnTo>
                  <a:lnTo>
                    <a:pt x="39863" y="10093"/>
                  </a:lnTo>
                  <a:lnTo>
                    <a:pt x="39657" y="8299"/>
                  </a:lnTo>
                  <a:lnTo>
                    <a:pt x="39041" y="6280"/>
                  </a:lnTo>
                  <a:lnTo>
                    <a:pt x="37808" y="4261"/>
                  </a:lnTo>
                  <a:lnTo>
                    <a:pt x="36575" y="2691"/>
                  </a:lnTo>
                  <a:lnTo>
                    <a:pt x="35136" y="1345"/>
                  </a:lnTo>
                  <a:lnTo>
                    <a:pt x="33493" y="672"/>
                  </a:lnTo>
                  <a:lnTo>
                    <a:pt x="31438" y="224"/>
                  </a:lnTo>
                  <a:lnTo>
                    <a:pt x="29383" y="0"/>
                  </a:lnTo>
                  <a:lnTo>
                    <a:pt x="27534" y="224"/>
                  </a:lnTo>
                  <a:lnTo>
                    <a:pt x="25684" y="1121"/>
                  </a:lnTo>
                  <a:lnTo>
                    <a:pt x="23835" y="2242"/>
                  </a:lnTo>
                  <a:lnTo>
                    <a:pt x="21164" y="4485"/>
                  </a:lnTo>
                  <a:lnTo>
                    <a:pt x="18493" y="7177"/>
                  </a:lnTo>
                  <a:lnTo>
                    <a:pt x="16027" y="9869"/>
                  </a:lnTo>
                  <a:lnTo>
                    <a:pt x="13972" y="12560"/>
                  </a:lnTo>
                  <a:lnTo>
                    <a:pt x="11712" y="15476"/>
                  </a:lnTo>
                  <a:lnTo>
                    <a:pt x="9657" y="18616"/>
                  </a:lnTo>
                  <a:lnTo>
                    <a:pt x="7808" y="21981"/>
                  </a:lnTo>
                  <a:lnTo>
                    <a:pt x="6369" y="25121"/>
                  </a:lnTo>
                  <a:lnTo>
                    <a:pt x="4726" y="28710"/>
                  </a:lnTo>
                  <a:lnTo>
                    <a:pt x="3493" y="32074"/>
                  </a:lnTo>
                  <a:lnTo>
                    <a:pt x="2260" y="35887"/>
                  </a:lnTo>
                  <a:lnTo>
                    <a:pt x="1438" y="39476"/>
                  </a:lnTo>
                  <a:lnTo>
                    <a:pt x="821" y="43065"/>
                  </a:lnTo>
                  <a:lnTo>
                    <a:pt x="410" y="46878"/>
                  </a:lnTo>
                  <a:lnTo>
                    <a:pt x="205" y="50467"/>
                  </a:lnTo>
                  <a:lnTo>
                    <a:pt x="0" y="54504"/>
                  </a:lnTo>
                  <a:lnTo>
                    <a:pt x="0" y="57869"/>
                  </a:lnTo>
                  <a:lnTo>
                    <a:pt x="205" y="61009"/>
                  </a:lnTo>
                  <a:lnTo>
                    <a:pt x="616" y="64373"/>
                  </a:lnTo>
                  <a:lnTo>
                    <a:pt x="1232" y="67514"/>
                  </a:lnTo>
                  <a:lnTo>
                    <a:pt x="1849" y="70654"/>
                  </a:lnTo>
                  <a:lnTo>
                    <a:pt x="2671" y="73794"/>
                  </a:lnTo>
                  <a:lnTo>
                    <a:pt x="3698" y="76934"/>
                  </a:lnTo>
                  <a:lnTo>
                    <a:pt x="4726" y="79850"/>
                  </a:lnTo>
                  <a:lnTo>
                    <a:pt x="5958" y="82990"/>
                  </a:lnTo>
                  <a:lnTo>
                    <a:pt x="7191" y="85682"/>
                  </a:lnTo>
                  <a:lnTo>
                    <a:pt x="8835" y="88598"/>
                  </a:lnTo>
                  <a:lnTo>
                    <a:pt x="10273" y="91289"/>
                  </a:lnTo>
                  <a:lnTo>
                    <a:pt x="11917" y="93757"/>
                  </a:lnTo>
                  <a:lnTo>
                    <a:pt x="13767" y="96448"/>
                  </a:lnTo>
                  <a:lnTo>
                    <a:pt x="15616" y="98467"/>
                  </a:lnTo>
                  <a:lnTo>
                    <a:pt x="17465" y="100934"/>
                  </a:lnTo>
                  <a:lnTo>
                    <a:pt x="19726" y="102953"/>
                  </a:lnTo>
                  <a:lnTo>
                    <a:pt x="21575" y="104971"/>
                  </a:lnTo>
                  <a:lnTo>
                    <a:pt x="24041" y="106990"/>
                  </a:lnTo>
                  <a:lnTo>
                    <a:pt x="26301" y="108785"/>
                  </a:lnTo>
                  <a:lnTo>
                    <a:pt x="28767" y="110355"/>
                  </a:lnTo>
                  <a:lnTo>
                    <a:pt x="31438" y="112149"/>
                  </a:lnTo>
                  <a:lnTo>
                    <a:pt x="33904" y="113495"/>
                  </a:lnTo>
                  <a:lnTo>
                    <a:pt x="36780" y="114841"/>
                  </a:lnTo>
                  <a:lnTo>
                    <a:pt x="39452" y="115962"/>
                  </a:lnTo>
                  <a:lnTo>
                    <a:pt x="42328" y="117084"/>
                  </a:lnTo>
                  <a:lnTo>
                    <a:pt x="45205" y="117981"/>
                  </a:lnTo>
                  <a:lnTo>
                    <a:pt x="48082" y="118878"/>
                  </a:lnTo>
                  <a:lnTo>
                    <a:pt x="50958" y="119327"/>
                  </a:lnTo>
                  <a:lnTo>
                    <a:pt x="54041" y="119775"/>
                  </a:lnTo>
                  <a:lnTo>
                    <a:pt x="56917" y="120000"/>
                  </a:lnTo>
                  <a:lnTo>
                    <a:pt x="59999" y="120000"/>
                  </a:lnTo>
                  <a:lnTo>
                    <a:pt x="62876" y="120000"/>
                  </a:lnTo>
                  <a:lnTo>
                    <a:pt x="65958" y="119775"/>
                  </a:lnTo>
                  <a:lnTo>
                    <a:pt x="68835" y="119327"/>
                  </a:lnTo>
                  <a:lnTo>
                    <a:pt x="71917" y="118878"/>
                  </a:lnTo>
                  <a:lnTo>
                    <a:pt x="75000" y="117981"/>
                  </a:lnTo>
                  <a:lnTo>
                    <a:pt x="77671" y="117084"/>
                  </a:lnTo>
                  <a:lnTo>
                    <a:pt x="80547" y="115962"/>
                  </a:lnTo>
                  <a:lnTo>
                    <a:pt x="83424" y="114841"/>
                  </a:lnTo>
                  <a:lnTo>
                    <a:pt x="86095" y="113495"/>
                  </a:lnTo>
                  <a:lnTo>
                    <a:pt x="88767" y="112149"/>
                  </a:lnTo>
                  <a:lnTo>
                    <a:pt x="91027" y="110355"/>
                  </a:lnTo>
                  <a:lnTo>
                    <a:pt x="93493" y="108785"/>
                  </a:lnTo>
                  <a:lnTo>
                    <a:pt x="95958" y="106990"/>
                  </a:lnTo>
                  <a:lnTo>
                    <a:pt x="98219" y="104971"/>
                  </a:lnTo>
                  <a:lnTo>
                    <a:pt x="100479" y="102953"/>
                  </a:lnTo>
                  <a:lnTo>
                    <a:pt x="102534" y="100934"/>
                  </a:lnTo>
                  <a:lnTo>
                    <a:pt x="104383" y="98467"/>
                  </a:lnTo>
                  <a:lnTo>
                    <a:pt x="106232" y="96448"/>
                  </a:lnTo>
                  <a:lnTo>
                    <a:pt x="108082" y="93757"/>
                  </a:lnTo>
                  <a:lnTo>
                    <a:pt x="109726" y="91289"/>
                  </a:lnTo>
                  <a:lnTo>
                    <a:pt x="111369" y="88598"/>
                  </a:lnTo>
                  <a:lnTo>
                    <a:pt x="112602" y="85682"/>
                  </a:lnTo>
                  <a:lnTo>
                    <a:pt x="114041" y="82990"/>
                  </a:lnTo>
                  <a:lnTo>
                    <a:pt x="115273" y="79850"/>
                  </a:lnTo>
                  <a:lnTo>
                    <a:pt x="116506" y="76934"/>
                  </a:lnTo>
                  <a:lnTo>
                    <a:pt x="117328" y="73794"/>
                  </a:lnTo>
                  <a:lnTo>
                    <a:pt x="118150" y="70654"/>
                  </a:lnTo>
                  <a:lnTo>
                    <a:pt x="118767" y="67514"/>
                  </a:lnTo>
                  <a:lnTo>
                    <a:pt x="119383" y="64373"/>
                  </a:lnTo>
                  <a:lnTo>
                    <a:pt x="119794" y="61009"/>
                  </a:lnTo>
                  <a:lnTo>
                    <a:pt x="119999" y="57869"/>
                  </a:lnTo>
                  <a:lnTo>
                    <a:pt x="119999" y="54504"/>
                  </a:lnTo>
                  <a:lnTo>
                    <a:pt x="119999" y="50467"/>
                  </a:lnTo>
                  <a:lnTo>
                    <a:pt x="119794" y="46878"/>
                  </a:lnTo>
                  <a:lnTo>
                    <a:pt x="119178" y="43065"/>
                  </a:lnTo>
                  <a:lnTo>
                    <a:pt x="118356" y="39476"/>
                  </a:lnTo>
                  <a:lnTo>
                    <a:pt x="117534" y="35887"/>
                  </a:lnTo>
                  <a:lnTo>
                    <a:pt x="116506" y="32074"/>
                  </a:lnTo>
                  <a:lnTo>
                    <a:pt x="115273" y="28710"/>
                  </a:lnTo>
                  <a:lnTo>
                    <a:pt x="113835" y="25121"/>
                  </a:lnTo>
                  <a:close/>
                </a:path>
              </a:pathLst>
            </a:custGeom>
            <a:solidFill>
              <a:schemeClr val="lt1"/>
            </a:solidFill>
            <a:ln>
              <a:noFill/>
            </a:ln>
          </p:spPr>
          <p:txBody>
            <a:bodyPr lIns="121898" tIns="60941" rIns="121898" bIns="6094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200" b="0" i="0" u="none" strike="noStrike" kern="1200" cap="none" spc="0" normalizeH="0" baseline="0" noProof="0">
                <a:ln>
                  <a:noFill/>
                </a:ln>
                <a:solidFill>
                  <a:prstClr val="black"/>
                </a:solidFill>
                <a:effectLst/>
                <a:uLnTx/>
                <a:uFillTx/>
                <a:cs typeface="+mn-ea"/>
                <a:sym typeface="+mn-lt"/>
              </a:endParaRPr>
            </a:p>
          </p:txBody>
        </p:sp>
      </p:grpSp>
      <p:sp>
        <p:nvSpPr>
          <p:cNvPr id="16" name="Google Shape;86;p19"/>
          <p:cNvSpPr txBox="1"/>
          <p:nvPr/>
        </p:nvSpPr>
        <p:spPr>
          <a:xfrm>
            <a:off x="773830" y="2033356"/>
            <a:ext cx="3004211" cy="434269"/>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17" name="文本框 16"/>
          <p:cNvSpPr txBox="1"/>
          <p:nvPr/>
        </p:nvSpPr>
        <p:spPr>
          <a:xfrm>
            <a:off x="953273" y="2489667"/>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18" name="Google Shape;86;p19"/>
          <p:cNvSpPr txBox="1"/>
          <p:nvPr/>
        </p:nvSpPr>
        <p:spPr>
          <a:xfrm>
            <a:off x="773830" y="3954921"/>
            <a:ext cx="3004211" cy="434269"/>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19" name="文本框 18"/>
          <p:cNvSpPr txBox="1"/>
          <p:nvPr/>
        </p:nvSpPr>
        <p:spPr>
          <a:xfrm>
            <a:off x="953273" y="4411232"/>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0" name="Google Shape;86;p19"/>
          <p:cNvSpPr txBox="1"/>
          <p:nvPr/>
        </p:nvSpPr>
        <p:spPr>
          <a:xfrm>
            <a:off x="8364043" y="2033356"/>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21" name="文本框 20"/>
          <p:cNvSpPr txBox="1"/>
          <p:nvPr/>
        </p:nvSpPr>
        <p:spPr>
          <a:xfrm>
            <a:off x="8453764" y="2481525"/>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2" name="Google Shape;86;p19"/>
          <p:cNvSpPr txBox="1"/>
          <p:nvPr/>
        </p:nvSpPr>
        <p:spPr>
          <a:xfrm>
            <a:off x="8364043" y="3954921"/>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23" name="文本框 22"/>
          <p:cNvSpPr txBox="1"/>
          <p:nvPr/>
        </p:nvSpPr>
        <p:spPr>
          <a:xfrm>
            <a:off x="8431740" y="4411232"/>
            <a:ext cx="2824768"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27" name="组合 26"/>
          <p:cNvGrpSpPr/>
          <p:nvPr/>
        </p:nvGrpSpPr>
        <p:grpSpPr>
          <a:xfrm>
            <a:off x="0" y="16619"/>
            <a:ext cx="4813476" cy="895997"/>
            <a:chOff x="0" y="16619"/>
            <a:chExt cx="4813476" cy="895997"/>
          </a:xfrm>
        </p:grpSpPr>
        <p:sp>
          <p:nvSpPr>
            <p:cNvPr id="28"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ppt_y</p:attrName>
                                        </p:attrNameLst>
                                      </p:cBhvr>
                                      <p:tavLst>
                                        <p:tav tm="0">
                                          <p:val>
                                            <p:strVal val="#ppt_y+#ppt_h*1.125000"/>
                                          </p:val>
                                        </p:tav>
                                        <p:tav tm="100000">
                                          <p:val>
                                            <p:strVal val="#ppt_y"/>
                                          </p:val>
                                        </p:tav>
                                      </p:tavLst>
                                    </p:anim>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p:tgtEl>
                                          <p:spTgt spid="19"/>
                                        </p:tgtEl>
                                        <p:attrNameLst>
                                          <p:attrName>ppt_y</p:attrName>
                                        </p:attrNameLst>
                                      </p:cBhvr>
                                      <p:tavLst>
                                        <p:tav tm="0">
                                          <p:val>
                                            <p:strVal val="#ppt_y+#ppt_h*1.125000"/>
                                          </p:val>
                                        </p:tav>
                                        <p:tav tm="100000">
                                          <p:val>
                                            <p:strVal val="#ppt_y"/>
                                          </p:val>
                                        </p:tav>
                                      </p:tavLst>
                                    </p:anim>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ppt_y</p:attrName>
                                        </p:attrNameLst>
                                      </p:cBhvr>
                                      <p:tavLst>
                                        <p:tav tm="0">
                                          <p:val>
                                            <p:strVal val="#ppt_y+#ppt_h*1.125000"/>
                                          </p:val>
                                        </p:tav>
                                        <p:tav tm="100000">
                                          <p:val>
                                            <p:strVal val="#ppt_y"/>
                                          </p:val>
                                        </p:tav>
                                      </p:tavLst>
                                    </p:anim>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up)">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p:bldP spid="18" grpId="0"/>
      <p:bldP spid="19" grpId="0" bldLvl="0"/>
      <p:bldP spid="20" grpId="0"/>
      <p:bldP spid="21" grpId="0" bldLvl="0"/>
      <p:bldP spid="22" grpId="0"/>
      <p:bldP spid="23"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23915"/>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33721" y="1134905"/>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903000" y="1469737"/>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03</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56941" y="4950016"/>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39206" y="3712369"/>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8333160" y="2256997"/>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1" name="TextBox 58"/>
          <p:cNvSpPr txBox="1"/>
          <p:nvPr/>
        </p:nvSpPr>
        <p:spPr>
          <a:xfrm>
            <a:off x="8333159" y="2591745"/>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3" name="矩形 32"/>
          <p:cNvSpPr/>
          <p:nvPr/>
        </p:nvSpPr>
        <p:spPr>
          <a:xfrm>
            <a:off x="5671815" y="3730287"/>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4" name="TextBox 58"/>
          <p:cNvSpPr txBox="1"/>
          <p:nvPr/>
        </p:nvSpPr>
        <p:spPr>
          <a:xfrm>
            <a:off x="5671814" y="4064445"/>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6" name="矩形 35"/>
          <p:cNvSpPr/>
          <p:nvPr/>
        </p:nvSpPr>
        <p:spPr>
          <a:xfrm>
            <a:off x="3192849" y="5272453"/>
            <a:ext cx="1570292" cy="46358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37" name="TextBox 58"/>
          <p:cNvSpPr txBox="1"/>
          <p:nvPr/>
        </p:nvSpPr>
        <p:spPr>
          <a:xfrm>
            <a:off x="3192848" y="5615646"/>
            <a:ext cx="3536598" cy="695378"/>
          </a:xfrm>
          <a:prstGeom prst="rect">
            <a:avLst/>
          </a:prstGeom>
          <a:noFill/>
        </p:spPr>
        <p:txBody>
          <a:bodyPr wrap="square" rIns="144000" bIns="36000" numCol="1" spcCol="36000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sp>
        <p:nvSpPr>
          <p:cNvPr id="39" name="矩形 38"/>
          <p:cNvSpPr/>
          <p:nvPr/>
        </p:nvSpPr>
        <p:spPr>
          <a:xfrm>
            <a:off x="2326187" y="2938214"/>
            <a:ext cx="1651808" cy="46358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40" name="TextBox 58"/>
          <p:cNvSpPr txBox="1"/>
          <p:nvPr/>
        </p:nvSpPr>
        <p:spPr>
          <a:xfrm>
            <a:off x="441397" y="3272962"/>
            <a:ext cx="3536598" cy="695378"/>
          </a:xfrm>
          <a:prstGeom prst="rect">
            <a:avLst/>
          </a:prstGeom>
          <a:noFill/>
        </p:spPr>
        <p:txBody>
          <a:bodyPr wrap="square" rIns="144000" bIns="36000" numCol="1" spcCol="36000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sz="1400" b="0" i="0" u="none" strike="noStrike" kern="1200" cap="none" spc="0" normalizeH="0" baseline="0" noProof="0" dirty="0">
              <a:ln>
                <a:noFill/>
              </a:ln>
              <a:solidFill>
                <a:srgbClr val="F8F8F8"/>
              </a:solidFill>
              <a:effectLst/>
              <a:uLnTx/>
              <a:uFillTx/>
              <a:cs typeface="+mn-ea"/>
              <a:sym typeface="+mn-lt"/>
            </a:endParaRPr>
          </a:p>
        </p:txBody>
      </p:sp>
      <p:sp>
        <p:nvSpPr>
          <p:cNvPr id="42" name="矩形 41"/>
          <p:cNvSpPr/>
          <p:nvPr/>
        </p:nvSpPr>
        <p:spPr>
          <a:xfrm>
            <a:off x="5762467" y="1149801"/>
            <a:ext cx="1651808" cy="46358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
                <a:srgbClr val="5ABEAA"/>
              </a:buClr>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请输入标题</a:t>
            </a:r>
            <a:endParaRPr kumimoji="0" lang="en-US" altLang="zh-CN" sz="1800" b="0" i="0" u="none" strike="noStrike" kern="1200" cap="none" spc="0" normalizeH="0" baseline="0" noProof="0" dirty="0">
              <a:ln>
                <a:noFill/>
              </a:ln>
              <a:solidFill>
                <a:srgbClr val="F8F8F8"/>
              </a:solidFill>
              <a:effectLst/>
              <a:uLnTx/>
              <a:uFillTx/>
              <a:cs typeface="+mn-ea"/>
              <a:sym typeface="+mn-lt"/>
            </a:endParaRPr>
          </a:p>
        </p:txBody>
      </p:sp>
      <p:sp>
        <p:nvSpPr>
          <p:cNvPr id="43" name="TextBox 58"/>
          <p:cNvSpPr txBox="1"/>
          <p:nvPr/>
        </p:nvSpPr>
        <p:spPr>
          <a:xfrm>
            <a:off x="3877677" y="1483959"/>
            <a:ext cx="3536598" cy="695378"/>
          </a:xfrm>
          <a:prstGeom prst="rect">
            <a:avLst/>
          </a:prstGeom>
          <a:noFill/>
        </p:spPr>
        <p:txBody>
          <a:bodyPr wrap="square" rIns="144000" bIns="36000" numCol="1" spcCol="36000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en-US" altLang="zh-CN" sz="1400" b="0" i="0" u="none" strike="noStrike" kern="1200" cap="none" spc="0" normalizeH="0" baseline="0" noProof="0" dirty="0">
              <a:ln>
                <a:noFill/>
              </a:ln>
              <a:solidFill>
                <a:srgbClr val="F8F8F8"/>
              </a:solidFill>
              <a:effectLst/>
              <a:uLnTx/>
              <a:uFillTx/>
              <a:cs typeface="+mn-ea"/>
              <a:sym typeface="+mn-lt"/>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rot="19800000">
            <a:off x="-728252" y="1688663"/>
            <a:ext cx="12748454" cy="3196920"/>
          </a:xfrm>
          <a:custGeom>
            <a:avLst/>
            <a:gdLst>
              <a:gd name="connsiteX0" fmla="*/ 0 w 8496485"/>
              <a:gd name="connsiteY0" fmla="*/ 0 h 3020204"/>
              <a:gd name="connsiteX1" fmla="*/ 8496485 w 8496485"/>
              <a:gd name="connsiteY1" fmla="*/ 0 h 3020204"/>
              <a:gd name="connsiteX2" fmla="*/ 8496485 w 8496485"/>
              <a:gd name="connsiteY2" fmla="*/ 3020204 h 3020204"/>
              <a:gd name="connsiteX3" fmla="*/ 0 w 8496485"/>
              <a:gd name="connsiteY3" fmla="*/ 3020204 h 3020204"/>
            </a:gdLst>
            <a:ahLst/>
            <a:cxnLst>
              <a:cxn ang="0">
                <a:pos x="connsiteX0" y="connsiteY0"/>
              </a:cxn>
              <a:cxn ang="0">
                <a:pos x="connsiteX1" y="connsiteY1"/>
              </a:cxn>
              <a:cxn ang="0">
                <a:pos x="connsiteX2" y="connsiteY2"/>
              </a:cxn>
              <a:cxn ang="0">
                <a:pos x="connsiteX3" y="connsiteY3"/>
              </a:cxn>
            </a:cxnLst>
            <a:rect l="l" t="t" r="r" b="b"/>
            <a:pathLst>
              <a:path w="8496485" h="3020204">
                <a:moveTo>
                  <a:pt x="0" y="0"/>
                </a:moveTo>
                <a:lnTo>
                  <a:pt x="8496485" y="0"/>
                </a:lnTo>
                <a:lnTo>
                  <a:pt x="8496485" y="3020204"/>
                </a:lnTo>
                <a:lnTo>
                  <a:pt x="0" y="3020204"/>
                </a:lnTo>
                <a:close/>
              </a:path>
            </a:pathLst>
          </a:custGeom>
        </p:spPr>
      </p:pic>
      <p:grpSp>
        <p:nvGrpSpPr>
          <p:cNvPr id="17" name="组合 16"/>
          <p:cNvGrpSpPr/>
          <p:nvPr/>
        </p:nvGrpSpPr>
        <p:grpSpPr>
          <a:xfrm>
            <a:off x="0" y="16619"/>
            <a:ext cx="4813476" cy="895997"/>
            <a:chOff x="0" y="16619"/>
            <a:chExt cx="4813476" cy="895997"/>
          </a:xfrm>
        </p:grpSpPr>
        <p:sp>
          <p:nvSpPr>
            <p:cNvPr id="18" name="2"/>
            <p:cNvSpPr txBox="1"/>
            <p:nvPr>
              <p:custDataLst>
                <p:tags r:id="rId2"/>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1935" y="1647020"/>
            <a:ext cx="1939068" cy="1939068"/>
            <a:chOff x="6662056" y="1325999"/>
            <a:chExt cx="4717142" cy="4717142"/>
          </a:xfrm>
          <a:gradFill>
            <a:gsLst>
              <a:gs pos="0">
                <a:srgbClr val="B15D0A"/>
              </a:gs>
              <a:gs pos="100000">
                <a:srgbClr val="260659"/>
              </a:gs>
            </a:gsLst>
            <a:lin ang="5400000" scaled="1"/>
          </a:gradFill>
        </p:grpSpPr>
        <p:sp>
          <p:nvSpPr>
            <p:cNvPr id="5" name="椭圆 4"/>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p:cNvSpPr/>
            <p:nvPr/>
          </p:nvSpPr>
          <p:spPr>
            <a:xfrm>
              <a:off x="7167238" y="1831181"/>
              <a:ext cx="3706778" cy="3706778"/>
            </a:xfrm>
            <a:prstGeom prst="arc">
              <a:avLst>
                <a:gd name="adj1" fmla="val 16200000"/>
                <a:gd name="adj2" fmla="val 10890859"/>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4" name="文本框 3"/>
          <p:cNvSpPr txBox="1"/>
          <p:nvPr/>
        </p:nvSpPr>
        <p:spPr>
          <a:xfrm>
            <a:off x="1171935" y="2324165"/>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75%</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8" name="组合 7"/>
          <p:cNvGrpSpPr/>
          <p:nvPr/>
        </p:nvGrpSpPr>
        <p:grpSpPr>
          <a:xfrm>
            <a:off x="1171935" y="4010616"/>
            <a:ext cx="1939068" cy="1939068"/>
            <a:chOff x="6662056" y="1325999"/>
            <a:chExt cx="4717142" cy="4717142"/>
          </a:xfrm>
          <a:gradFill>
            <a:gsLst>
              <a:gs pos="0">
                <a:srgbClr val="B15D0A"/>
              </a:gs>
              <a:gs pos="100000">
                <a:srgbClr val="260659"/>
              </a:gs>
            </a:gsLst>
            <a:lin ang="5400000" scaled="1"/>
          </a:gradFill>
        </p:grpSpPr>
        <p:sp>
          <p:nvSpPr>
            <p:cNvPr id="10" name="椭圆 9"/>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弧形 10"/>
            <p:cNvSpPr/>
            <p:nvPr/>
          </p:nvSpPr>
          <p:spPr>
            <a:xfrm>
              <a:off x="7167238" y="1831181"/>
              <a:ext cx="3706778" cy="3706778"/>
            </a:xfrm>
            <a:prstGeom prst="arc">
              <a:avLst>
                <a:gd name="adj1" fmla="val 16200000"/>
                <a:gd name="adj2" fmla="val 7708620"/>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9" name="文本框 8"/>
          <p:cNvSpPr txBox="1"/>
          <p:nvPr/>
        </p:nvSpPr>
        <p:spPr>
          <a:xfrm>
            <a:off x="1171935" y="4718539"/>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60%</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13" name="组合 12"/>
          <p:cNvGrpSpPr/>
          <p:nvPr/>
        </p:nvGrpSpPr>
        <p:grpSpPr>
          <a:xfrm>
            <a:off x="6719920" y="1647020"/>
            <a:ext cx="1939068" cy="1939068"/>
            <a:chOff x="6662056" y="1325999"/>
            <a:chExt cx="4717142" cy="4717142"/>
          </a:xfrm>
          <a:gradFill>
            <a:gsLst>
              <a:gs pos="0">
                <a:srgbClr val="B15D0A"/>
              </a:gs>
              <a:gs pos="100000">
                <a:srgbClr val="260659"/>
              </a:gs>
            </a:gsLst>
            <a:lin ang="5400000" scaled="1"/>
          </a:gradFill>
        </p:grpSpPr>
        <p:sp>
          <p:nvSpPr>
            <p:cNvPr id="15" name="椭圆 14"/>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弧形 15"/>
            <p:cNvSpPr/>
            <p:nvPr/>
          </p:nvSpPr>
          <p:spPr>
            <a:xfrm>
              <a:off x="7167238" y="1831181"/>
              <a:ext cx="3706778" cy="3706778"/>
            </a:xfrm>
            <a:prstGeom prst="arc">
              <a:avLst>
                <a:gd name="adj1" fmla="val 16200000"/>
                <a:gd name="adj2" fmla="val 5522870"/>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4" name="文本框 13"/>
          <p:cNvSpPr txBox="1"/>
          <p:nvPr/>
        </p:nvSpPr>
        <p:spPr>
          <a:xfrm>
            <a:off x="6719920" y="2324165"/>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50%</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grpSp>
        <p:nvGrpSpPr>
          <p:cNvPr id="18" name="组合 17"/>
          <p:cNvGrpSpPr/>
          <p:nvPr/>
        </p:nvGrpSpPr>
        <p:grpSpPr>
          <a:xfrm>
            <a:off x="6719920" y="4010616"/>
            <a:ext cx="1939068" cy="1939068"/>
            <a:chOff x="6662056" y="1325999"/>
            <a:chExt cx="4717142" cy="4717142"/>
          </a:xfrm>
          <a:gradFill>
            <a:gsLst>
              <a:gs pos="0">
                <a:srgbClr val="B15D0A"/>
              </a:gs>
              <a:gs pos="100000">
                <a:srgbClr val="260659"/>
              </a:gs>
            </a:gsLst>
            <a:lin ang="5400000" scaled="1"/>
          </a:gradFill>
        </p:grpSpPr>
        <p:sp>
          <p:nvSpPr>
            <p:cNvPr id="20" name="椭圆 19"/>
            <p:cNvSpPr/>
            <p:nvPr/>
          </p:nvSpPr>
          <p:spPr>
            <a:xfrm>
              <a:off x="6662056" y="1325999"/>
              <a:ext cx="4717142" cy="4717142"/>
            </a:xfrm>
            <a:prstGeom prst="ellipse">
              <a:avLst/>
            </a:prstGeom>
            <a:grpFill/>
            <a:ln>
              <a:noFill/>
            </a:ln>
            <a:effectLst>
              <a:outerShdw blurRad="381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弧形 20"/>
            <p:cNvSpPr/>
            <p:nvPr/>
          </p:nvSpPr>
          <p:spPr>
            <a:xfrm>
              <a:off x="7167238" y="1831181"/>
              <a:ext cx="3706778" cy="3706778"/>
            </a:xfrm>
            <a:prstGeom prst="arc">
              <a:avLst>
                <a:gd name="adj1" fmla="val 16200000"/>
                <a:gd name="adj2" fmla="val 13905248"/>
              </a:avLst>
            </a:prstGeom>
            <a:grpFill/>
            <a:ln w="1524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9" name="文本框 18"/>
          <p:cNvSpPr txBox="1"/>
          <p:nvPr/>
        </p:nvSpPr>
        <p:spPr>
          <a:xfrm>
            <a:off x="6719920" y="4687761"/>
            <a:ext cx="19390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cs typeface="+mn-ea"/>
                <a:sym typeface="+mn-lt"/>
              </a:rPr>
              <a:t>85%</a:t>
            </a:r>
            <a:endParaRPr kumimoji="0" lang="en-US" altLang="zh-CN" sz="2800" b="0" i="0" u="none" strike="noStrike" kern="1200" cap="none" spc="0" normalizeH="0" baseline="0" noProof="0" dirty="0">
              <a:ln>
                <a:noFill/>
              </a:ln>
              <a:solidFill>
                <a:prstClr val="white"/>
              </a:solidFill>
              <a:effectLst/>
              <a:uLnTx/>
              <a:uFillTx/>
              <a:cs typeface="+mn-ea"/>
              <a:sym typeface="+mn-lt"/>
            </a:endParaRPr>
          </a:p>
        </p:txBody>
      </p:sp>
      <p:sp>
        <p:nvSpPr>
          <p:cNvPr id="22" name="文本框 21"/>
          <p:cNvSpPr txBox="1"/>
          <p:nvPr/>
        </p:nvSpPr>
        <p:spPr>
          <a:xfrm>
            <a:off x="3770689" y="2195883"/>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3" name="文本框 22"/>
          <p:cNvSpPr txBox="1"/>
          <p:nvPr/>
        </p:nvSpPr>
        <p:spPr>
          <a:xfrm>
            <a:off x="3572919" y="1813787"/>
            <a:ext cx="23346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4" name="文本框 23"/>
          <p:cNvSpPr txBox="1"/>
          <p:nvPr/>
        </p:nvSpPr>
        <p:spPr>
          <a:xfrm>
            <a:off x="3770689" y="4798617"/>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5" name="文本框 24"/>
          <p:cNvSpPr txBox="1"/>
          <p:nvPr/>
        </p:nvSpPr>
        <p:spPr>
          <a:xfrm>
            <a:off x="3403490" y="4416521"/>
            <a:ext cx="26734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6" name="文本框 25"/>
          <p:cNvSpPr txBox="1"/>
          <p:nvPr/>
        </p:nvSpPr>
        <p:spPr>
          <a:xfrm>
            <a:off x="9282709" y="2236780"/>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7" name="文本框 26"/>
          <p:cNvSpPr txBox="1"/>
          <p:nvPr/>
        </p:nvSpPr>
        <p:spPr>
          <a:xfrm>
            <a:off x="9084935" y="1854684"/>
            <a:ext cx="23346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28" name="文本框 27"/>
          <p:cNvSpPr txBox="1"/>
          <p:nvPr/>
        </p:nvSpPr>
        <p:spPr>
          <a:xfrm>
            <a:off x="9282709" y="4780603"/>
            <a:ext cx="1939062" cy="69634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This </a:t>
            </a:r>
            <a:r>
              <a:rPr kumimoji="0" lang="en-US" altLang="zh-CN" sz="1400" b="0" i="0" u="none" strike="noStrike" kern="1200" cap="none" spc="0" normalizeH="0" baseline="0" noProof="0" dirty="0" err="1">
                <a:ln>
                  <a:noFill/>
                </a:ln>
                <a:solidFill>
                  <a:prstClr val="white"/>
                </a:solidFill>
                <a:effectLst/>
                <a:uLnTx/>
                <a:uFillTx/>
                <a:cs typeface="+mn-ea"/>
                <a:sym typeface="+mn-lt"/>
              </a:rPr>
              <a:t>powerpoint</a:t>
            </a:r>
            <a:r>
              <a:rPr kumimoji="0" lang="en-US" altLang="zh-CN" sz="1400" b="0" i="0" u="none" strike="noStrike" kern="1200" cap="none" spc="0" normalizeH="0" baseline="0" noProof="0" dirty="0">
                <a:ln>
                  <a:noFill/>
                </a:ln>
                <a:solidFill>
                  <a:prstClr val="white"/>
                </a:solidFill>
                <a:effectLst/>
                <a:uLnTx/>
                <a:uFillTx/>
                <a:cs typeface="+mn-ea"/>
                <a:sym typeface="+mn-lt"/>
              </a:rPr>
              <a:t> is made by </a:t>
            </a:r>
            <a:r>
              <a:rPr kumimoji="0" lang="en-US" altLang="zh-CN" sz="1400" b="0" i="0" u="none" strike="noStrike" kern="1200" cap="none" spc="0" normalizeH="0" baseline="0" noProof="0" dirty="0" err="1">
                <a:ln>
                  <a:noFill/>
                </a:ln>
                <a:solidFill>
                  <a:prstClr val="white"/>
                </a:solidFill>
                <a:effectLst/>
                <a:uLnTx/>
                <a:uFillTx/>
                <a:cs typeface="+mn-ea"/>
                <a:sym typeface="+mn-lt"/>
              </a:rPr>
              <a:t>jiaoyang</a:t>
            </a:r>
            <a:r>
              <a:rPr kumimoji="0" lang="en-US" altLang="zh-CN" sz="1400" b="0" i="0" u="none" strike="noStrike" kern="1200" cap="none" spc="0" normalizeH="0" baseline="0" noProof="0" dirty="0">
                <a:ln>
                  <a:noFill/>
                </a:ln>
                <a:solidFill>
                  <a:prstClr val="white"/>
                </a:solidFill>
                <a:effectLst/>
                <a:uLnTx/>
                <a:uFillTx/>
                <a:cs typeface="+mn-ea"/>
                <a:sym typeface="+mn-lt"/>
              </a:rPr>
              <a:t>. everything in this</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29" name="文本框 28"/>
          <p:cNvSpPr txBox="1"/>
          <p:nvPr/>
        </p:nvSpPr>
        <p:spPr>
          <a:xfrm>
            <a:off x="8993744" y="4398507"/>
            <a:ext cx="25169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33" name="组合 32"/>
          <p:cNvGrpSpPr/>
          <p:nvPr/>
        </p:nvGrpSpPr>
        <p:grpSpPr>
          <a:xfrm>
            <a:off x="0" y="16619"/>
            <a:ext cx="4813476" cy="895997"/>
            <a:chOff x="0" y="16619"/>
            <a:chExt cx="4813476" cy="895997"/>
          </a:xfrm>
        </p:grpSpPr>
        <p:sp>
          <p:nvSpPr>
            <p:cNvPr id="34"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750"/>
                                        <p:tgtEl>
                                          <p:spTgt spid="24"/>
                                        </p:tgtEl>
                                      </p:cBhvr>
                                    </p:animEffect>
                                    <p:anim calcmode="lin" valueType="num">
                                      <p:cBhvr>
                                        <p:cTn id="18" dur="750" fill="hold"/>
                                        <p:tgtEl>
                                          <p:spTgt spid="24"/>
                                        </p:tgtEl>
                                        <p:attrNameLst>
                                          <p:attrName>ppt_x</p:attrName>
                                        </p:attrNameLst>
                                      </p:cBhvr>
                                      <p:tavLst>
                                        <p:tav tm="0">
                                          <p:val>
                                            <p:strVal val="#ppt_x"/>
                                          </p:val>
                                        </p:tav>
                                        <p:tav tm="100000">
                                          <p:val>
                                            <p:strVal val="#ppt_x"/>
                                          </p:val>
                                        </p:tav>
                                      </p:tavLst>
                                    </p:anim>
                                    <p:anim calcmode="lin" valueType="num">
                                      <p:cBhvr>
                                        <p:cTn id="19" dur="75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750"/>
                                        <p:tgtEl>
                                          <p:spTgt spid="25"/>
                                        </p:tgtEl>
                                      </p:cBhvr>
                                    </p:animEffect>
                                    <p:anim calcmode="lin" valueType="num">
                                      <p:cBhvr>
                                        <p:cTn id="23" dur="750" fill="hold"/>
                                        <p:tgtEl>
                                          <p:spTgt spid="25"/>
                                        </p:tgtEl>
                                        <p:attrNameLst>
                                          <p:attrName>ppt_x</p:attrName>
                                        </p:attrNameLst>
                                      </p:cBhvr>
                                      <p:tavLst>
                                        <p:tav tm="0">
                                          <p:val>
                                            <p:strVal val="#ppt_x"/>
                                          </p:val>
                                        </p:tav>
                                        <p:tav tm="100000">
                                          <p:val>
                                            <p:strVal val="#ppt_x"/>
                                          </p:val>
                                        </p:tav>
                                      </p:tavLst>
                                    </p:anim>
                                    <p:anim calcmode="lin" valueType="num">
                                      <p:cBhvr>
                                        <p:cTn id="24" dur="75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750"/>
                                        <p:tgtEl>
                                          <p:spTgt spid="26"/>
                                        </p:tgtEl>
                                      </p:cBhvr>
                                    </p:animEffect>
                                    <p:anim calcmode="lin" valueType="num">
                                      <p:cBhvr>
                                        <p:cTn id="28" dur="750" fill="hold"/>
                                        <p:tgtEl>
                                          <p:spTgt spid="26"/>
                                        </p:tgtEl>
                                        <p:attrNameLst>
                                          <p:attrName>ppt_x</p:attrName>
                                        </p:attrNameLst>
                                      </p:cBhvr>
                                      <p:tavLst>
                                        <p:tav tm="0">
                                          <p:val>
                                            <p:strVal val="#ppt_x"/>
                                          </p:val>
                                        </p:tav>
                                        <p:tav tm="100000">
                                          <p:val>
                                            <p:strVal val="#ppt_x"/>
                                          </p:val>
                                        </p:tav>
                                      </p:tavLst>
                                    </p:anim>
                                    <p:anim calcmode="lin" valueType="num">
                                      <p:cBhvr>
                                        <p:cTn id="29" dur="75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50"/>
                                        <p:tgtEl>
                                          <p:spTgt spid="28"/>
                                        </p:tgtEl>
                                      </p:cBhvr>
                                    </p:animEffect>
                                    <p:anim calcmode="lin" valueType="num">
                                      <p:cBhvr>
                                        <p:cTn id="38" dur="750" fill="hold"/>
                                        <p:tgtEl>
                                          <p:spTgt spid="28"/>
                                        </p:tgtEl>
                                        <p:attrNameLst>
                                          <p:attrName>ppt_x</p:attrName>
                                        </p:attrNameLst>
                                      </p:cBhvr>
                                      <p:tavLst>
                                        <p:tav tm="0">
                                          <p:val>
                                            <p:strVal val="#ppt_x"/>
                                          </p:val>
                                        </p:tav>
                                        <p:tav tm="100000">
                                          <p:val>
                                            <p:strVal val="#ppt_x"/>
                                          </p:val>
                                        </p:tav>
                                      </p:tavLst>
                                    </p:anim>
                                    <p:anim calcmode="lin" valueType="num">
                                      <p:cBhvr>
                                        <p:cTn id="39" dur="75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750"/>
                                        <p:tgtEl>
                                          <p:spTgt spid="29"/>
                                        </p:tgtEl>
                                      </p:cBhvr>
                                    </p:animEffect>
                                    <p:anim calcmode="lin" valueType="num">
                                      <p:cBhvr>
                                        <p:cTn id="43" dur="750" fill="hold"/>
                                        <p:tgtEl>
                                          <p:spTgt spid="29"/>
                                        </p:tgtEl>
                                        <p:attrNameLst>
                                          <p:attrName>ppt_x</p:attrName>
                                        </p:attrNameLst>
                                      </p:cBhvr>
                                      <p:tavLst>
                                        <p:tav tm="0">
                                          <p:val>
                                            <p:strVal val="#ppt_x"/>
                                          </p:val>
                                        </p:tav>
                                        <p:tav tm="100000">
                                          <p:val>
                                            <p:strVal val="#ppt_x"/>
                                          </p:val>
                                        </p:tav>
                                      </p:tavLst>
                                    </p:anim>
                                    <p:anim calcmode="lin" valueType="num">
                                      <p:cBhvr>
                                        <p:cTn id="44"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2255653" y="233769"/>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grpSp>
        <p:nvGrpSpPr>
          <p:cNvPr id="9" name="5"/>
          <p:cNvGrpSpPr/>
          <p:nvPr>
            <p:custDataLst>
              <p:tags r:id="rId3"/>
            </p:custDataLst>
          </p:nvPr>
        </p:nvGrpSpPr>
        <p:grpSpPr bwMode="auto">
          <a:xfrm rot="5400000">
            <a:off x="4969346" y="1051390"/>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938625" y="1386222"/>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04</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2792566" y="4866501"/>
            <a:ext cx="6964330" cy="28811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05" b="0" i="0" u="none" strike="noStrike" kern="1200" cap="none" spc="0" normalizeH="0" baseline="0" noProof="0" dirty="0">
                <a:ln>
                  <a:noFill/>
                </a:ln>
                <a:solidFill>
                  <a:srgbClr val="F8F8F8"/>
                </a:solidFill>
                <a:effectLst/>
                <a:uLnTx/>
                <a:uFillTx/>
                <a:latin typeface="+mn-lt"/>
                <a:cs typeface="+mn-ea"/>
                <a:sym typeface="+mn-lt"/>
              </a:rPr>
              <a:t>We have many PowerPoint templates that has been specifically designed to help anyone that is stepping into the world of PowerPoint for the very first time.</a:t>
            </a:r>
            <a:endParaRPr kumimoji="0" lang="en-US" altLang="zh-CN" sz="1005" b="0"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3174831" y="3628854"/>
            <a:ext cx="6582065"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
          <p:cNvSpPr/>
          <p:nvPr/>
        </p:nvSpPr>
        <p:spPr>
          <a:xfrm>
            <a:off x="0" y="4381500"/>
            <a:ext cx="12242799" cy="2476500"/>
          </a:xfrm>
          <a:prstGeom prst="trapezoid">
            <a:avLst/>
          </a:prstGeom>
          <a:gradFill>
            <a:gsLst>
              <a:gs pos="0">
                <a:srgbClr val="260659"/>
              </a:gs>
              <a:gs pos="100000">
                <a:srgbClr val="B15D0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a:ln>
                <a:noFill/>
              </a:ln>
              <a:solidFill>
                <a:prstClr val="white"/>
              </a:solidFill>
              <a:effectLst/>
              <a:uLnTx/>
              <a:uFillTx/>
              <a:cs typeface="+mn-ea"/>
              <a:sym typeface="+mn-lt"/>
            </a:endParaRPr>
          </a:p>
        </p:txBody>
      </p:sp>
      <p:pic>
        <p:nvPicPr>
          <p:cNvPr id="28" name="Picture 5"/>
          <p:cNvPicPr>
            <a:picLocks noChangeAspect="1"/>
          </p:cNvPicPr>
          <p:nvPr/>
        </p:nvPicPr>
        <p:blipFill>
          <a:blip r:embed="rId1">
            <a:extLst>
              <a:ext uri="{28A0092B-C50C-407E-A947-70E740481C1C}">
                <a14:useLocalDpi xmlns:a14="http://schemas.microsoft.com/office/drawing/2010/main" val="0"/>
              </a:ext>
            </a:extLst>
          </a:blip>
          <a:srcRect t="21911" b="21911"/>
          <a:stretch>
            <a:fillRect/>
          </a:stretch>
        </p:blipFill>
        <p:spPr>
          <a:xfrm>
            <a:off x="1252264" y="3019118"/>
            <a:ext cx="4291286" cy="2410772"/>
          </a:xfrm>
          <a:prstGeom prst="rect">
            <a:avLst/>
          </a:prstGeom>
        </p:spPr>
      </p:pic>
      <p:sp>
        <p:nvSpPr>
          <p:cNvPr id="3" name="TextBox 6"/>
          <p:cNvSpPr txBox="1"/>
          <p:nvPr/>
        </p:nvSpPr>
        <p:spPr>
          <a:xfrm>
            <a:off x="9157460" y="3019524"/>
            <a:ext cx="2008870" cy="3693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 name="TextBox 7"/>
          <p:cNvSpPr txBox="1"/>
          <p:nvPr/>
        </p:nvSpPr>
        <p:spPr>
          <a:xfrm>
            <a:off x="9157460" y="3368021"/>
            <a:ext cx="2528773" cy="549061"/>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Made by </a:t>
            </a:r>
            <a:r>
              <a:rPr kumimoji="0" lang="en-US" sz="1200" b="0" i="0" u="none" strike="noStrike" kern="1200" cap="none" spc="0" normalizeH="0" baseline="0" noProof="0" dirty="0" err="1">
                <a:ln>
                  <a:noFill/>
                </a:ln>
                <a:solidFill>
                  <a:prstClr val="white"/>
                </a:solidFill>
                <a:effectLst/>
                <a:uLnTx/>
                <a:uFillTx/>
                <a:cs typeface="+mn-ea"/>
                <a:sym typeface="+mn-lt"/>
              </a:rPr>
              <a:t>jiaoyang</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US" sz="1200" b="0" i="0" u="none" strike="noStrike" kern="1200" cap="none" spc="0" normalizeH="0" baseline="0" noProof="0" dirty="0">
              <a:ln>
                <a:noFill/>
              </a:ln>
              <a:solidFill>
                <a:prstClr val="white"/>
              </a:solidFill>
              <a:effectLst/>
              <a:uLnTx/>
              <a:uFillTx/>
              <a:cs typeface="+mn-ea"/>
              <a:sym typeface="+mn-lt"/>
            </a:endParaRPr>
          </a:p>
        </p:txBody>
      </p:sp>
      <p:sp>
        <p:nvSpPr>
          <p:cNvPr id="5" name="AutoShape 4"/>
          <p:cNvSpPr/>
          <p:nvPr/>
        </p:nvSpPr>
        <p:spPr bwMode="auto">
          <a:xfrm>
            <a:off x="9257408" y="2507194"/>
            <a:ext cx="405965" cy="4073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6" name="TextBox 10"/>
          <p:cNvSpPr txBox="1"/>
          <p:nvPr/>
        </p:nvSpPr>
        <p:spPr>
          <a:xfrm>
            <a:off x="6550564" y="3059668"/>
            <a:ext cx="2008870" cy="369332"/>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此处输入标题</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 name="TextBox 11"/>
          <p:cNvSpPr txBox="1"/>
          <p:nvPr/>
        </p:nvSpPr>
        <p:spPr>
          <a:xfrm>
            <a:off x="6550564" y="3408165"/>
            <a:ext cx="2528773" cy="549061"/>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Made by </a:t>
            </a:r>
            <a:r>
              <a:rPr kumimoji="0" lang="en-US" sz="1200" b="0" i="0" u="none" strike="noStrike" kern="1200" cap="none" spc="0" normalizeH="0" baseline="0" noProof="0" dirty="0" err="1">
                <a:ln>
                  <a:noFill/>
                </a:ln>
                <a:solidFill>
                  <a:prstClr val="white"/>
                </a:solidFill>
                <a:effectLst/>
                <a:uLnTx/>
                <a:uFillTx/>
                <a:cs typeface="+mn-ea"/>
                <a:sym typeface="+mn-lt"/>
              </a:rPr>
              <a:t>jiaoyang</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US" sz="1200" b="0" i="0" u="none" strike="noStrike" kern="1200" cap="none" spc="0" normalizeH="0" baseline="0" noProof="0" dirty="0">
              <a:ln>
                <a:noFill/>
              </a:ln>
              <a:solidFill>
                <a:prstClr val="white"/>
              </a:solidFill>
              <a:effectLst/>
              <a:uLnTx/>
              <a:uFillTx/>
              <a:cs typeface="+mn-ea"/>
              <a:sym typeface="+mn-lt"/>
            </a:endParaRPr>
          </a:p>
        </p:txBody>
      </p:sp>
      <p:grpSp>
        <p:nvGrpSpPr>
          <p:cNvPr id="29" name="组合 28"/>
          <p:cNvGrpSpPr/>
          <p:nvPr/>
        </p:nvGrpSpPr>
        <p:grpSpPr>
          <a:xfrm>
            <a:off x="6550564" y="2540591"/>
            <a:ext cx="420309" cy="419592"/>
            <a:chOff x="2609314" y="2503820"/>
            <a:chExt cx="420309" cy="419592"/>
          </a:xfrm>
          <a:solidFill>
            <a:schemeClr val="bg1"/>
          </a:solidFill>
        </p:grpSpPr>
        <p:sp>
          <p:nvSpPr>
            <p:cNvPr id="9" name="AutoShape 84"/>
            <p:cNvSpPr/>
            <p:nvPr/>
          </p:nvSpPr>
          <p:spPr bwMode="auto">
            <a:xfrm>
              <a:off x="2609314" y="2503820"/>
              <a:ext cx="420309" cy="419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0" name="AutoShape 85"/>
            <p:cNvSpPr/>
            <p:nvPr/>
          </p:nvSpPr>
          <p:spPr bwMode="auto">
            <a:xfrm>
              <a:off x="2858917" y="2660899"/>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1" name="AutoShape 86"/>
            <p:cNvSpPr/>
            <p:nvPr/>
          </p:nvSpPr>
          <p:spPr bwMode="auto">
            <a:xfrm>
              <a:off x="2858917" y="2621449"/>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2" name="AutoShape 87"/>
            <p:cNvSpPr/>
            <p:nvPr/>
          </p:nvSpPr>
          <p:spPr bwMode="auto">
            <a:xfrm>
              <a:off x="2858917" y="2582001"/>
              <a:ext cx="117629" cy="136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3" name="AutoShape 88"/>
            <p:cNvSpPr/>
            <p:nvPr/>
          </p:nvSpPr>
          <p:spPr bwMode="auto">
            <a:xfrm>
              <a:off x="2714750" y="2858142"/>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4" name="AutoShape 89"/>
            <p:cNvSpPr/>
            <p:nvPr/>
          </p:nvSpPr>
          <p:spPr bwMode="auto">
            <a:xfrm>
              <a:off x="2714750" y="281869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5" name="AutoShape 90"/>
            <p:cNvSpPr/>
            <p:nvPr/>
          </p:nvSpPr>
          <p:spPr bwMode="auto">
            <a:xfrm>
              <a:off x="2714750" y="277924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6" name="AutoShape 91"/>
            <p:cNvSpPr/>
            <p:nvPr/>
          </p:nvSpPr>
          <p:spPr bwMode="auto">
            <a:xfrm>
              <a:off x="2858917" y="2858142"/>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7" name="AutoShape 92"/>
            <p:cNvSpPr/>
            <p:nvPr/>
          </p:nvSpPr>
          <p:spPr bwMode="auto">
            <a:xfrm>
              <a:off x="2858917" y="281869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8" name="AutoShape 93"/>
            <p:cNvSpPr/>
            <p:nvPr/>
          </p:nvSpPr>
          <p:spPr bwMode="auto">
            <a:xfrm>
              <a:off x="2858917" y="2779244"/>
              <a:ext cx="117629"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19" name="AutoShape 94"/>
            <p:cNvSpPr/>
            <p:nvPr/>
          </p:nvSpPr>
          <p:spPr bwMode="auto">
            <a:xfrm>
              <a:off x="2714750" y="2700347"/>
              <a:ext cx="261797"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20" name="AutoShape 95"/>
            <p:cNvSpPr/>
            <p:nvPr/>
          </p:nvSpPr>
          <p:spPr bwMode="auto">
            <a:xfrm>
              <a:off x="2714750" y="2739796"/>
              <a:ext cx="261797" cy="12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21" name="AutoShape 96"/>
            <p:cNvSpPr/>
            <p:nvPr/>
          </p:nvSpPr>
          <p:spPr bwMode="auto">
            <a:xfrm>
              <a:off x="2714750" y="2556180"/>
              <a:ext cx="117629" cy="1176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lstStyle/>
            <a:p>
              <a:pPr marL="0" marR="0" lvl="0" indent="0"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sp>
        <p:nvSpPr>
          <p:cNvPr id="22" name="TextBox 27"/>
          <p:cNvSpPr txBox="1"/>
          <p:nvPr/>
        </p:nvSpPr>
        <p:spPr>
          <a:xfrm>
            <a:off x="9257408" y="4753773"/>
            <a:ext cx="2287417" cy="52322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350K</a:t>
            </a:r>
            <a:endParaRPr kumimoji="0" lang="en-ID" sz="2800" b="1" i="0" u="none" strike="noStrike" kern="1200" cap="none" spc="0" normalizeH="0" baseline="0" noProof="0" dirty="0">
              <a:ln>
                <a:noFill/>
              </a:ln>
              <a:solidFill>
                <a:prstClr val="white"/>
              </a:solidFill>
              <a:effectLst/>
              <a:uLnTx/>
              <a:uFillTx/>
              <a:cs typeface="+mn-ea"/>
              <a:sym typeface="+mn-lt"/>
            </a:endParaRPr>
          </a:p>
        </p:txBody>
      </p:sp>
      <p:sp>
        <p:nvSpPr>
          <p:cNvPr id="23" name="TextBox 28"/>
          <p:cNvSpPr txBox="1"/>
          <p:nvPr/>
        </p:nvSpPr>
        <p:spPr>
          <a:xfrm>
            <a:off x="9257408" y="5256158"/>
            <a:ext cx="2112159" cy="305276"/>
          </a:xfrm>
          <a:prstGeom prst="rect">
            <a:avLst/>
          </a:prstGeom>
          <a:noFill/>
        </p:spPr>
        <p:txBody>
          <a:bodyPr wrap="square" rtlCol="0" anchor="t">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ID" sz="1200" b="0" i="0" u="none" strike="noStrike" kern="1200" cap="none" spc="0" normalizeH="0" baseline="0" noProof="0" dirty="0">
              <a:ln>
                <a:noFill/>
              </a:ln>
              <a:solidFill>
                <a:prstClr val="white"/>
              </a:solidFill>
              <a:effectLst/>
              <a:uLnTx/>
              <a:uFillTx/>
              <a:cs typeface="+mn-ea"/>
              <a:sym typeface="+mn-lt"/>
            </a:endParaRPr>
          </a:p>
        </p:txBody>
      </p:sp>
      <p:sp>
        <p:nvSpPr>
          <p:cNvPr id="24" name="TextBox 29"/>
          <p:cNvSpPr txBox="1"/>
          <p:nvPr/>
        </p:nvSpPr>
        <p:spPr>
          <a:xfrm>
            <a:off x="6550564" y="4769709"/>
            <a:ext cx="2287417" cy="523220"/>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white"/>
                </a:solidFill>
                <a:effectLst/>
                <a:uLnTx/>
                <a:uFillTx/>
                <a:cs typeface="+mn-ea"/>
                <a:sym typeface="+mn-lt"/>
              </a:rPr>
              <a:t>235K</a:t>
            </a:r>
            <a:endParaRPr kumimoji="0" lang="en-ID" sz="2800" b="1" i="0" u="none" strike="noStrike" kern="1200" cap="none" spc="0" normalizeH="0" baseline="0" noProof="0" dirty="0">
              <a:ln>
                <a:noFill/>
              </a:ln>
              <a:solidFill>
                <a:prstClr val="white"/>
              </a:solidFill>
              <a:effectLst/>
              <a:uLnTx/>
              <a:uFillTx/>
              <a:cs typeface="+mn-ea"/>
              <a:sym typeface="+mn-lt"/>
            </a:endParaRPr>
          </a:p>
        </p:txBody>
      </p:sp>
      <p:sp>
        <p:nvSpPr>
          <p:cNvPr id="25" name="TextBox 30"/>
          <p:cNvSpPr txBox="1"/>
          <p:nvPr/>
        </p:nvSpPr>
        <p:spPr>
          <a:xfrm>
            <a:off x="6550564" y="5292929"/>
            <a:ext cx="2112159" cy="305276"/>
          </a:xfrm>
          <a:prstGeom prst="rect">
            <a:avLst/>
          </a:prstGeom>
          <a:noFill/>
        </p:spPr>
        <p:txBody>
          <a:bodyPr wrap="square" rtlCol="0" anchor="t">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Everything in this template is all </a:t>
            </a:r>
            <a:r>
              <a:rPr kumimoji="0" lang="en-US" sz="1200" b="0" i="0" u="none" strike="noStrike" kern="1200" cap="none" spc="0" normalizeH="0" baseline="0" noProof="0" dirty="0" err="1">
                <a:ln>
                  <a:noFill/>
                </a:ln>
                <a:solidFill>
                  <a:prstClr val="white"/>
                </a:solidFill>
                <a:effectLst/>
                <a:uLnTx/>
                <a:uFillTx/>
                <a:cs typeface="+mn-ea"/>
                <a:sym typeface="+mn-lt"/>
              </a:rPr>
              <a:t>orginal</a:t>
            </a:r>
            <a:r>
              <a:rPr kumimoji="0" lang="en-US" sz="1200" b="0" i="0" u="none" strike="noStrike" kern="1200" cap="none" spc="0" normalizeH="0" baseline="0" noProof="0" dirty="0">
                <a:ln>
                  <a:noFill/>
                </a:ln>
                <a:solidFill>
                  <a:prstClr val="white"/>
                </a:solidFill>
                <a:effectLst/>
                <a:uLnTx/>
                <a:uFillTx/>
                <a:cs typeface="+mn-ea"/>
                <a:sym typeface="+mn-lt"/>
              </a:rPr>
              <a:t>. </a:t>
            </a:r>
            <a:endParaRPr kumimoji="0" lang="en-ID" sz="1200" b="0" i="0" u="none" strike="noStrike" kern="1200" cap="none" spc="0" normalizeH="0" baseline="0" noProof="0" dirty="0">
              <a:ln>
                <a:noFill/>
              </a:ln>
              <a:solidFill>
                <a:prstClr val="white"/>
              </a:solidFill>
              <a:effectLst/>
              <a:uLnTx/>
              <a:uFillTx/>
              <a:cs typeface="+mn-ea"/>
              <a:sym typeface="+mn-lt"/>
            </a:endParaRPr>
          </a:p>
        </p:txBody>
      </p:sp>
      <p:sp>
        <p:nvSpPr>
          <p:cNvPr id="30" name="矩形 29"/>
          <p:cNvSpPr/>
          <p:nvPr/>
        </p:nvSpPr>
        <p:spPr>
          <a:xfrm>
            <a:off x="2028942" y="3243088"/>
            <a:ext cx="2717874" cy="1694302"/>
          </a:xfrm>
          <a:prstGeom prst="rect">
            <a:avLst/>
          </a:prstGeom>
          <a:blipFill>
            <a:blip r:embed="rId2"/>
            <a:stretch>
              <a:fillRect l="-2385" t="-2773" r="-2578" b="-29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4" name="组合 33"/>
          <p:cNvGrpSpPr/>
          <p:nvPr/>
        </p:nvGrpSpPr>
        <p:grpSpPr>
          <a:xfrm>
            <a:off x="0" y="16619"/>
            <a:ext cx="4813476" cy="895997"/>
            <a:chOff x="0" y="16619"/>
            <a:chExt cx="4813476" cy="895997"/>
          </a:xfrm>
        </p:grpSpPr>
        <p:sp>
          <p:nvSpPr>
            <p:cNvPr id="35" name="2"/>
            <p:cNvSpPr txBox="1"/>
            <p:nvPr>
              <p:custDataLst>
                <p:tags r:id="rId3"/>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6" name="图片 35"/>
            <p:cNvPicPr>
              <a:picLocks noChangeAspect="1"/>
            </p:cNvPicPr>
            <p:nvPr/>
          </p:nvPicPr>
          <p:blipFill>
            <a:blip r:embed="rId4">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2"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1+#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1+#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P spid="22" grpId="0"/>
      <p:bldP spid="23" grpId="0"/>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670553" y="1986728"/>
            <a:ext cx="2167612" cy="106182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13" name="TextBox 76"/>
          <p:cNvSpPr txBox="1"/>
          <p:nvPr/>
        </p:nvSpPr>
        <p:spPr>
          <a:xfrm>
            <a:off x="4149065" y="1472641"/>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14" name="组合 13"/>
          <p:cNvGrpSpPr/>
          <p:nvPr/>
        </p:nvGrpSpPr>
        <p:grpSpPr>
          <a:xfrm>
            <a:off x="1491998" y="1693803"/>
            <a:ext cx="1095478" cy="1266650"/>
            <a:chOff x="3017838" y="2103438"/>
            <a:chExt cx="152400" cy="176213"/>
          </a:xfrm>
          <a:gradFill>
            <a:gsLst>
              <a:gs pos="100000">
                <a:srgbClr val="260659"/>
              </a:gs>
              <a:gs pos="0">
                <a:srgbClr val="B15D0A">
                  <a:lumMod val="98000"/>
                </a:srgbClr>
              </a:gs>
            </a:gsLst>
            <a:lin ang="2700000" scaled="0"/>
          </a:gradFill>
        </p:grpSpPr>
        <p:sp>
          <p:nvSpPr>
            <p:cNvPr id="15" name="Freeform 431"/>
            <p:cNvSpPr>
              <a:spLocks noEditPoints="1"/>
            </p:cNvSpPr>
            <p:nvPr/>
          </p:nvSpPr>
          <p:spPr bwMode="auto">
            <a:xfrm>
              <a:off x="3017838" y="2103438"/>
              <a:ext cx="152400" cy="176213"/>
            </a:xfrm>
            <a:custGeom>
              <a:avLst/>
              <a:gdLst>
                <a:gd name="T0" fmla="*/ 218 w 248"/>
                <a:gd name="T1" fmla="*/ 40 h 287"/>
                <a:gd name="T2" fmla="*/ 218 w 248"/>
                <a:gd name="T3" fmla="*/ 24 h 287"/>
                <a:gd name="T4" fmla="*/ 193 w 248"/>
                <a:gd name="T5" fmla="*/ 0 h 287"/>
                <a:gd name="T6" fmla="*/ 167 w 248"/>
                <a:gd name="T7" fmla="*/ 24 h 287"/>
                <a:gd name="T8" fmla="*/ 167 w 248"/>
                <a:gd name="T9" fmla="*/ 40 h 287"/>
                <a:gd name="T10" fmla="*/ 150 w 248"/>
                <a:gd name="T11" fmla="*/ 40 h 287"/>
                <a:gd name="T12" fmla="*/ 150 w 248"/>
                <a:gd name="T13" fmla="*/ 24 h 287"/>
                <a:gd name="T14" fmla="*/ 124 w 248"/>
                <a:gd name="T15" fmla="*/ 0 h 287"/>
                <a:gd name="T16" fmla="*/ 98 w 248"/>
                <a:gd name="T17" fmla="*/ 24 h 287"/>
                <a:gd name="T18" fmla="*/ 98 w 248"/>
                <a:gd name="T19" fmla="*/ 40 h 287"/>
                <a:gd name="T20" fmla="*/ 81 w 248"/>
                <a:gd name="T21" fmla="*/ 40 h 287"/>
                <a:gd name="T22" fmla="*/ 81 w 248"/>
                <a:gd name="T23" fmla="*/ 24 h 287"/>
                <a:gd name="T24" fmla="*/ 55 w 248"/>
                <a:gd name="T25" fmla="*/ 0 h 287"/>
                <a:gd name="T26" fmla="*/ 29 w 248"/>
                <a:gd name="T27" fmla="*/ 24 h 287"/>
                <a:gd name="T28" fmla="*/ 29 w 248"/>
                <a:gd name="T29" fmla="*/ 40 h 287"/>
                <a:gd name="T30" fmla="*/ 0 w 248"/>
                <a:gd name="T31" fmla="*/ 40 h 287"/>
                <a:gd name="T32" fmla="*/ 0 w 248"/>
                <a:gd name="T33" fmla="*/ 287 h 287"/>
                <a:gd name="T34" fmla="*/ 248 w 248"/>
                <a:gd name="T35" fmla="*/ 287 h 287"/>
                <a:gd name="T36" fmla="*/ 248 w 248"/>
                <a:gd name="T37" fmla="*/ 40 h 287"/>
                <a:gd name="T38" fmla="*/ 218 w 248"/>
                <a:gd name="T39" fmla="*/ 40 h 287"/>
                <a:gd name="T40" fmla="*/ 181 w 248"/>
                <a:gd name="T41" fmla="*/ 24 h 287"/>
                <a:gd name="T42" fmla="*/ 193 w 248"/>
                <a:gd name="T43" fmla="*/ 14 h 287"/>
                <a:gd name="T44" fmla="*/ 205 w 248"/>
                <a:gd name="T45" fmla="*/ 24 h 287"/>
                <a:gd name="T46" fmla="*/ 205 w 248"/>
                <a:gd name="T47" fmla="*/ 66 h 287"/>
                <a:gd name="T48" fmla="*/ 193 w 248"/>
                <a:gd name="T49" fmla="*/ 76 h 287"/>
                <a:gd name="T50" fmla="*/ 181 w 248"/>
                <a:gd name="T51" fmla="*/ 66 h 287"/>
                <a:gd name="T52" fmla="*/ 181 w 248"/>
                <a:gd name="T53" fmla="*/ 24 h 287"/>
                <a:gd name="T54" fmla="*/ 112 w 248"/>
                <a:gd name="T55" fmla="*/ 24 h 287"/>
                <a:gd name="T56" fmla="*/ 124 w 248"/>
                <a:gd name="T57" fmla="*/ 14 h 287"/>
                <a:gd name="T58" fmla="*/ 136 w 248"/>
                <a:gd name="T59" fmla="*/ 24 h 287"/>
                <a:gd name="T60" fmla="*/ 136 w 248"/>
                <a:gd name="T61" fmla="*/ 66 h 287"/>
                <a:gd name="T62" fmla="*/ 124 w 248"/>
                <a:gd name="T63" fmla="*/ 76 h 287"/>
                <a:gd name="T64" fmla="*/ 112 w 248"/>
                <a:gd name="T65" fmla="*/ 66 h 287"/>
                <a:gd name="T66" fmla="*/ 112 w 248"/>
                <a:gd name="T67" fmla="*/ 24 h 287"/>
                <a:gd name="T68" fmla="*/ 43 w 248"/>
                <a:gd name="T69" fmla="*/ 24 h 287"/>
                <a:gd name="T70" fmla="*/ 55 w 248"/>
                <a:gd name="T71" fmla="*/ 14 h 287"/>
                <a:gd name="T72" fmla="*/ 67 w 248"/>
                <a:gd name="T73" fmla="*/ 24 h 287"/>
                <a:gd name="T74" fmla="*/ 67 w 248"/>
                <a:gd name="T75" fmla="*/ 66 h 287"/>
                <a:gd name="T76" fmla="*/ 55 w 248"/>
                <a:gd name="T77" fmla="*/ 76 h 287"/>
                <a:gd name="T78" fmla="*/ 43 w 248"/>
                <a:gd name="T79" fmla="*/ 66 h 287"/>
                <a:gd name="T80" fmla="*/ 43 w 248"/>
                <a:gd name="T81" fmla="*/ 24 h 287"/>
                <a:gd name="T82" fmla="*/ 227 w 248"/>
                <a:gd name="T83" fmla="*/ 267 h 287"/>
                <a:gd name="T84" fmla="*/ 21 w 248"/>
                <a:gd name="T85" fmla="*/ 267 h 287"/>
                <a:gd name="T86" fmla="*/ 21 w 248"/>
                <a:gd name="T87" fmla="*/ 95 h 287"/>
                <a:gd name="T88" fmla="*/ 227 w 248"/>
                <a:gd name="T89" fmla="*/ 95 h 287"/>
                <a:gd name="T90" fmla="*/ 227 w 248"/>
                <a:gd name="T91" fmla="*/ 26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87">
                  <a:moveTo>
                    <a:pt x="218" y="40"/>
                  </a:moveTo>
                  <a:cubicBezTo>
                    <a:pt x="218" y="24"/>
                    <a:pt x="218" y="24"/>
                    <a:pt x="218" y="24"/>
                  </a:cubicBezTo>
                  <a:cubicBezTo>
                    <a:pt x="218" y="9"/>
                    <a:pt x="209" y="0"/>
                    <a:pt x="193" y="0"/>
                  </a:cubicBezTo>
                  <a:cubicBezTo>
                    <a:pt x="177" y="0"/>
                    <a:pt x="167" y="9"/>
                    <a:pt x="167" y="24"/>
                  </a:cubicBezTo>
                  <a:cubicBezTo>
                    <a:pt x="167" y="40"/>
                    <a:pt x="167" y="40"/>
                    <a:pt x="167" y="40"/>
                  </a:cubicBezTo>
                  <a:cubicBezTo>
                    <a:pt x="150" y="40"/>
                    <a:pt x="150" y="40"/>
                    <a:pt x="150" y="40"/>
                  </a:cubicBezTo>
                  <a:cubicBezTo>
                    <a:pt x="150" y="24"/>
                    <a:pt x="150" y="24"/>
                    <a:pt x="150" y="24"/>
                  </a:cubicBezTo>
                  <a:cubicBezTo>
                    <a:pt x="150" y="9"/>
                    <a:pt x="140" y="0"/>
                    <a:pt x="124" y="0"/>
                  </a:cubicBezTo>
                  <a:cubicBezTo>
                    <a:pt x="108" y="0"/>
                    <a:pt x="98" y="9"/>
                    <a:pt x="98" y="24"/>
                  </a:cubicBezTo>
                  <a:cubicBezTo>
                    <a:pt x="98" y="40"/>
                    <a:pt x="98" y="40"/>
                    <a:pt x="98" y="40"/>
                  </a:cubicBezTo>
                  <a:cubicBezTo>
                    <a:pt x="81" y="40"/>
                    <a:pt x="81" y="40"/>
                    <a:pt x="81" y="40"/>
                  </a:cubicBezTo>
                  <a:cubicBezTo>
                    <a:pt x="81" y="24"/>
                    <a:pt x="81" y="24"/>
                    <a:pt x="81" y="24"/>
                  </a:cubicBezTo>
                  <a:cubicBezTo>
                    <a:pt x="81" y="9"/>
                    <a:pt x="71" y="0"/>
                    <a:pt x="55" y="0"/>
                  </a:cubicBezTo>
                  <a:cubicBezTo>
                    <a:pt x="39" y="0"/>
                    <a:pt x="29" y="9"/>
                    <a:pt x="29" y="24"/>
                  </a:cubicBezTo>
                  <a:cubicBezTo>
                    <a:pt x="29" y="40"/>
                    <a:pt x="29" y="40"/>
                    <a:pt x="29" y="40"/>
                  </a:cubicBezTo>
                  <a:cubicBezTo>
                    <a:pt x="0" y="40"/>
                    <a:pt x="0" y="40"/>
                    <a:pt x="0" y="40"/>
                  </a:cubicBezTo>
                  <a:cubicBezTo>
                    <a:pt x="0" y="287"/>
                    <a:pt x="0" y="287"/>
                    <a:pt x="0" y="287"/>
                  </a:cubicBezTo>
                  <a:cubicBezTo>
                    <a:pt x="248" y="287"/>
                    <a:pt x="248" y="287"/>
                    <a:pt x="248" y="287"/>
                  </a:cubicBezTo>
                  <a:cubicBezTo>
                    <a:pt x="248" y="40"/>
                    <a:pt x="248" y="40"/>
                    <a:pt x="248" y="40"/>
                  </a:cubicBezTo>
                  <a:lnTo>
                    <a:pt x="218" y="40"/>
                  </a:lnTo>
                  <a:close/>
                  <a:moveTo>
                    <a:pt x="181" y="24"/>
                  </a:moveTo>
                  <a:cubicBezTo>
                    <a:pt x="181" y="17"/>
                    <a:pt x="184" y="14"/>
                    <a:pt x="193" y="14"/>
                  </a:cubicBezTo>
                  <a:cubicBezTo>
                    <a:pt x="201" y="14"/>
                    <a:pt x="205" y="17"/>
                    <a:pt x="205" y="24"/>
                  </a:cubicBezTo>
                  <a:cubicBezTo>
                    <a:pt x="205" y="66"/>
                    <a:pt x="205" y="66"/>
                    <a:pt x="205" y="66"/>
                  </a:cubicBezTo>
                  <a:cubicBezTo>
                    <a:pt x="205" y="73"/>
                    <a:pt x="201" y="76"/>
                    <a:pt x="193" y="76"/>
                  </a:cubicBezTo>
                  <a:cubicBezTo>
                    <a:pt x="184" y="76"/>
                    <a:pt x="181" y="73"/>
                    <a:pt x="181" y="66"/>
                  </a:cubicBezTo>
                  <a:lnTo>
                    <a:pt x="181" y="24"/>
                  </a:lnTo>
                  <a:close/>
                  <a:moveTo>
                    <a:pt x="112" y="24"/>
                  </a:moveTo>
                  <a:cubicBezTo>
                    <a:pt x="112" y="17"/>
                    <a:pt x="115" y="14"/>
                    <a:pt x="124" y="14"/>
                  </a:cubicBezTo>
                  <a:cubicBezTo>
                    <a:pt x="132" y="14"/>
                    <a:pt x="136" y="17"/>
                    <a:pt x="136" y="24"/>
                  </a:cubicBezTo>
                  <a:cubicBezTo>
                    <a:pt x="136" y="66"/>
                    <a:pt x="136" y="66"/>
                    <a:pt x="136" y="66"/>
                  </a:cubicBezTo>
                  <a:cubicBezTo>
                    <a:pt x="136" y="73"/>
                    <a:pt x="132" y="76"/>
                    <a:pt x="124" y="76"/>
                  </a:cubicBezTo>
                  <a:cubicBezTo>
                    <a:pt x="115" y="76"/>
                    <a:pt x="112" y="73"/>
                    <a:pt x="112" y="66"/>
                  </a:cubicBezTo>
                  <a:lnTo>
                    <a:pt x="112" y="24"/>
                  </a:lnTo>
                  <a:close/>
                  <a:moveTo>
                    <a:pt x="43" y="24"/>
                  </a:moveTo>
                  <a:cubicBezTo>
                    <a:pt x="43" y="17"/>
                    <a:pt x="47" y="14"/>
                    <a:pt x="55" y="14"/>
                  </a:cubicBezTo>
                  <a:cubicBezTo>
                    <a:pt x="64" y="14"/>
                    <a:pt x="67" y="17"/>
                    <a:pt x="67" y="24"/>
                  </a:cubicBezTo>
                  <a:cubicBezTo>
                    <a:pt x="67" y="66"/>
                    <a:pt x="67" y="66"/>
                    <a:pt x="67" y="66"/>
                  </a:cubicBezTo>
                  <a:cubicBezTo>
                    <a:pt x="67" y="73"/>
                    <a:pt x="64" y="76"/>
                    <a:pt x="55" y="76"/>
                  </a:cubicBezTo>
                  <a:cubicBezTo>
                    <a:pt x="47" y="76"/>
                    <a:pt x="43" y="73"/>
                    <a:pt x="43" y="66"/>
                  </a:cubicBezTo>
                  <a:lnTo>
                    <a:pt x="43" y="24"/>
                  </a:lnTo>
                  <a:close/>
                  <a:moveTo>
                    <a:pt x="227" y="267"/>
                  </a:moveTo>
                  <a:cubicBezTo>
                    <a:pt x="21" y="267"/>
                    <a:pt x="21" y="267"/>
                    <a:pt x="21" y="267"/>
                  </a:cubicBezTo>
                  <a:cubicBezTo>
                    <a:pt x="21" y="95"/>
                    <a:pt x="21" y="95"/>
                    <a:pt x="21" y="95"/>
                  </a:cubicBezTo>
                  <a:cubicBezTo>
                    <a:pt x="227" y="95"/>
                    <a:pt x="227" y="95"/>
                    <a:pt x="227" y="95"/>
                  </a:cubicBezTo>
                  <a:lnTo>
                    <a:pt x="227" y="2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Freeform 432"/>
            <p:cNvSpPr/>
            <p:nvPr/>
          </p:nvSpPr>
          <p:spPr bwMode="auto">
            <a:xfrm>
              <a:off x="3052763" y="2182813"/>
              <a:ext cx="41275" cy="63500"/>
            </a:xfrm>
            <a:custGeom>
              <a:avLst/>
              <a:gdLst>
                <a:gd name="T0" fmla="*/ 66 w 66"/>
                <a:gd name="T1" fmla="*/ 70 h 102"/>
                <a:gd name="T2" fmla="*/ 42 w 66"/>
                <a:gd name="T3" fmla="*/ 46 h 102"/>
                <a:gd name="T4" fmla="*/ 42 w 66"/>
                <a:gd name="T5" fmla="*/ 45 h 102"/>
                <a:gd name="T6" fmla="*/ 64 w 66"/>
                <a:gd name="T7" fmla="*/ 21 h 102"/>
                <a:gd name="T8" fmla="*/ 31 w 66"/>
                <a:gd name="T9" fmla="*/ 0 h 102"/>
                <a:gd name="T10" fmla="*/ 3 w 66"/>
                <a:gd name="T11" fmla="*/ 5 h 102"/>
                <a:gd name="T12" fmla="*/ 5 w 66"/>
                <a:gd name="T13" fmla="*/ 22 h 102"/>
                <a:gd name="T14" fmla="*/ 26 w 66"/>
                <a:gd name="T15" fmla="*/ 17 h 102"/>
                <a:gd name="T16" fmla="*/ 40 w 66"/>
                <a:gd name="T17" fmla="*/ 27 h 102"/>
                <a:gd name="T18" fmla="*/ 19 w 66"/>
                <a:gd name="T19" fmla="*/ 39 h 102"/>
                <a:gd name="T20" fmla="*/ 19 w 66"/>
                <a:gd name="T21" fmla="*/ 57 h 102"/>
                <a:gd name="T22" fmla="*/ 44 w 66"/>
                <a:gd name="T23" fmla="*/ 72 h 102"/>
                <a:gd name="T24" fmla="*/ 27 w 66"/>
                <a:gd name="T25" fmla="*/ 85 h 102"/>
                <a:gd name="T26" fmla="*/ 3 w 66"/>
                <a:gd name="T27" fmla="*/ 80 h 102"/>
                <a:gd name="T28" fmla="*/ 0 w 66"/>
                <a:gd name="T29" fmla="*/ 98 h 102"/>
                <a:gd name="T30" fmla="*/ 25 w 66"/>
                <a:gd name="T31" fmla="*/ 102 h 102"/>
                <a:gd name="T32" fmla="*/ 66 w 66"/>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102">
                  <a:moveTo>
                    <a:pt x="66" y="70"/>
                  </a:moveTo>
                  <a:cubicBezTo>
                    <a:pt x="66" y="57"/>
                    <a:pt x="58" y="50"/>
                    <a:pt x="42" y="46"/>
                  </a:cubicBezTo>
                  <a:cubicBezTo>
                    <a:pt x="42" y="45"/>
                    <a:pt x="42" y="45"/>
                    <a:pt x="42" y="45"/>
                  </a:cubicBezTo>
                  <a:cubicBezTo>
                    <a:pt x="56" y="41"/>
                    <a:pt x="64" y="33"/>
                    <a:pt x="64" y="21"/>
                  </a:cubicBezTo>
                  <a:cubicBezTo>
                    <a:pt x="64" y="9"/>
                    <a:pt x="52" y="0"/>
                    <a:pt x="31" y="0"/>
                  </a:cubicBezTo>
                  <a:cubicBezTo>
                    <a:pt x="22" y="0"/>
                    <a:pt x="12" y="1"/>
                    <a:pt x="3" y="5"/>
                  </a:cubicBezTo>
                  <a:cubicBezTo>
                    <a:pt x="5" y="22"/>
                    <a:pt x="5" y="22"/>
                    <a:pt x="5" y="22"/>
                  </a:cubicBezTo>
                  <a:cubicBezTo>
                    <a:pt x="12" y="19"/>
                    <a:pt x="19" y="17"/>
                    <a:pt x="26" y="17"/>
                  </a:cubicBezTo>
                  <a:cubicBezTo>
                    <a:pt x="37" y="17"/>
                    <a:pt x="40" y="21"/>
                    <a:pt x="40" y="27"/>
                  </a:cubicBezTo>
                  <a:cubicBezTo>
                    <a:pt x="40" y="35"/>
                    <a:pt x="32" y="38"/>
                    <a:pt x="19" y="39"/>
                  </a:cubicBezTo>
                  <a:cubicBezTo>
                    <a:pt x="19" y="57"/>
                    <a:pt x="19" y="57"/>
                    <a:pt x="19" y="57"/>
                  </a:cubicBezTo>
                  <a:cubicBezTo>
                    <a:pt x="38" y="58"/>
                    <a:pt x="44" y="62"/>
                    <a:pt x="44" y="72"/>
                  </a:cubicBezTo>
                  <a:cubicBezTo>
                    <a:pt x="44" y="79"/>
                    <a:pt x="37" y="85"/>
                    <a:pt x="27" y="85"/>
                  </a:cubicBezTo>
                  <a:cubicBezTo>
                    <a:pt x="18" y="85"/>
                    <a:pt x="11" y="83"/>
                    <a:pt x="3" y="80"/>
                  </a:cubicBezTo>
                  <a:cubicBezTo>
                    <a:pt x="0" y="98"/>
                    <a:pt x="0" y="98"/>
                    <a:pt x="0" y="98"/>
                  </a:cubicBezTo>
                  <a:cubicBezTo>
                    <a:pt x="7" y="100"/>
                    <a:pt x="16" y="102"/>
                    <a:pt x="25" y="102"/>
                  </a:cubicBezTo>
                  <a:cubicBezTo>
                    <a:pt x="48" y="102"/>
                    <a:pt x="66" y="91"/>
                    <a:pt x="66"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Freeform 433"/>
            <p:cNvSpPr/>
            <p:nvPr/>
          </p:nvSpPr>
          <p:spPr bwMode="auto">
            <a:xfrm>
              <a:off x="3103563" y="2184401"/>
              <a:ext cx="25400" cy="60325"/>
            </a:xfrm>
            <a:custGeom>
              <a:avLst/>
              <a:gdLst>
                <a:gd name="T0" fmla="*/ 8 w 16"/>
                <a:gd name="T1" fmla="*/ 10 h 38"/>
                <a:gd name="T2" fmla="*/ 8 w 16"/>
                <a:gd name="T3" fmla="*/ 38 h 38"/>
                <a:gd name="T4" fmla="*/ 16 w 16"/>
                <a:gd name="T5" fmla="*/ 38 h 38"/>
                <a:gd name="T6" fmla="*/ 16 w 16"/>
                <a:gd name="T7" fmla="*/ 0 h 38"/>
                <a:gd name="T8" fmla="*/ 12 w 16"/>
                <a:gd name="T9" fmla="*/ 0 h 38"/>
                <a:gd name="T10" fmla="*/ 0 w 16"/>
                <a:gd name="T11" fmla="*/ 6 h 38"/>
                <a:gd name="T12" fmla="*/ 1 w 16"/>
                <a:gd name="T13" fmla="*/ 13 h 38"/>
                <a:gd name="T14" fmla="*/ 8 w 16"/>
                <a:gd name="T15" fmla="*/ 1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8">
                  <a:moveTo>
                    <a:pt x="8" y="10"/>
                  </a:moveTo>
                  <a:lnTo>
                    <a:pt x="8" y="38"/>
                  </a:lnTo>
                  <a:lnTo>
                    <a:pt x="16" y="38"/>
                  </a:lnTo>
                  <a:lnTo>
                    <a:pt x="16" y="0"/>
                  </a:lnTo>
                  <a:lnTo>
                    <a:pt x="12" y="0"/>
                  </a:lnTo>
                  <a:lnTo>
                    <a:pt x="0" y="6"/>
                  </a:lnTo>
                  <a:lnTo>
                    <a:pt x="1" y="13"/>
                  </a:lnTo>
                  <a:lnTo>
                    <a:pt x="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0" name="文本框 19"/>
          <p:cNvSpPr txBox="1"/>
          <p:nvPr/>
        </p:nvSpPr>
        <p:spPr>
          <a:xfrm>
            <a:off x="8962214" y="1986728"/>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21" name="TextBox 76"/>
          <p:cNvSpPr txBox="1"/>
          <p:nvPr/>
        </p:nvSpPr>
        <p:spPr>
          <a:xfrm>
            <a:off x="9440726" y="1472641"/>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grpSp>
        <p:nvGrpSpPr>
          <p:cNvPr id="22" name="组合 21"/>
          <p:cNvGrpSpPr/>
          <p:nvPr/>
        </p:nvGrpSpPr>
        <p:grpSpPr>
          <a:xfrm>
            <a:off x="6758668" y="1693803"/>
            <a:ext cx="1168430" cy="926320"/>
            <a:chOff x="6184901" y="6007101"/>
            <a:chExt cx="176213" cy="139700"/>
          </a:xfrm>
          <a:gradFill>
            <a:gsLst>
              <a:gs pos="100000">
                <a:srgbClr val="260659"/>
              </a:gs>
              <a:gs pos="0">
                <a:srgbClr val="B15D0A">
                  <a:lumMod val="98000"/>
                </a:srgbClr>
              </a:gs>
            </a:gsLst>
            <a:lin ang="2700000" scaled="0"/>
          </a:gradFill>
        </p:grpSpPr>
        <p:sp>
          <p:nvSpPr>
            <p:cNvPr id="23" name="Freeform 378"/>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Rectangle 380"/>
            <p:cNvSpPr>
              <a:spLocks noChangeArrowheads="1"/>
            </p:cNvSpPr>
            <p:nvPr/>
          </p:nvSpPr>
          <p:spPr bwMode="auto">
            <a:xfrm>
              <a:off x="6261101" y="6069013"/>
              <a:ext cx="2222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8" name="文本框 27"/>
          <p:cNvSpPr txBox="1"/>
          <p:nvPr/>
        </p:nvSpPr>
        <p:spPr>
          <a:xfrm>
            <a:off x="3670553" y="4631571"/>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29" name="TextBox 76"/>
          <p:cNvSpPr txBox="1"/>
          <p:nvPr/>
        </p:nvSpPr>
        <p:spPr>
          <a:xfrm>
            <a:off x="4149065" y="4117484"/>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30" name="Freeform 5"/>
          <p:cNvSpPr>
            <a:spLocks noEditPoints="1"/>
          </p:cNvSpPr>
          <p:nvPr/>
        </p:nvSpPr>
        <p:spPr bwMode="auto">
          <a:xfrm>
            <a:off x="1526880" y="4517594"/>
            <a:ext cx="1025715" cy="724265"/>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gradFill>
            <a:gsLst>
              <a:gs pos="100000">
                <a:srgbClr val="260659"/>
              </a:gs>
              <a:gs pos="0">
                <a:srgbClr val="B15D0A">
                  <a:lumMod val="98000"/>
                </a:srgbClr>
              </a:gs>
            </a:gsLst>
            <a:lin ang="2700000" scaled="0"/>
          </a:gradFill>
          <a:ln>
            <a:noFill/>
          </a:ln>
          <a:effec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white"/>
              </a:solidFill>
              <a:effectLst/>
              <a:uLnTx/>
              <a:uFillTx/>
              <a:cs typeface="+mn-ea"/>
              <a:sym typeface="+mn-lt"/>
            </a:endParaRPr>
          </a:p>
        </p:txBody>
      </p:sp>
      <p:sp>
        <p:nvSpPr>
          <p:cNvPr id="33" name="文本框 32"/>
          <p:cNvSpPr txBox="1"/>
          <p:nvPr/>
        </p:nvSpPr>
        <p:spPr>
          <a:xfrm>
            <a:off x="8962214" y="4631571"/>
            <a:ext cx="2167612" cy="102835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8F8F8"/>
                </a:solidFill>
                <a:effectLst/>
                <a:uLnTx/>
                <a:uFillTx/>
                <a:cs typeface="+mn-ea"/>
                <a:sym typeface="+mn-lt"/>
              </a:rPr>
              <a:t>点击此处请输入文本内容点击此处请输入文本内容点击此处请输入文本内容</a:t>
            </a:r>
            <a:endParaRPr kumimoji="0" lang="zh-CN" altLang="en-US" sz="1400" b="0" i="0" u="none" strike="noStrike" kern="1200" cap="none" spc="0" normalizeH="0" baseline="0" noProof="0" dirty="0">
              <a:ln>
                <a:noFill/>
              </a:ln>
              <a:solidFill>
                <a:srgbClr val="F8F8F8"/>
              </a:solidFill>
              <a:effectLst/>
              <a:uLnTx/>
              <a:uFillTx/>
              <a:cs typeface="+mn-ea"/>
              <a:sym typeface="+mn-lt"/>
            </a:endParaRPr>
          </a:p>
        </p:txBody>
      </p:sp>
      <p:sp>
        <p:nvSpPr>
          <p:cNvPr id="34" name="TextBox 76"/>
          <p:cNvSpPr txBox="1"/>
          <p:nvPr/>
        </p:nvSpPr>
        <p:spPr>
          <a:xfrm>
            <a:off x="9440726" y="4117484"/>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添加标题</a:t>
            </a: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35" name="Freeform 381"/>
          <p:cNvSpPr>
            <a:spLocks noEditPoints="1"/>
          </p:cNvSpPr>
          <p:nvPr/>
        </p:nvSpPr>
        <p:spPr bwMode="auto">
          <a:xfrm>
            <a:off x="6841692" y="4477098"/>
            <a:ext cx="1002382" cy="1002382"/>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gradFill>
            <a:gsLst>
              <a:gs pos="100000">
                <a:srgbClr val="260659"/>
              </a:gs>
              <a:gs pos="0">
                <a:srgbClr val="B15D0A">
                  <a:lumMod val="98000"/>
                </a:srgbClr>
              </a:gs>
            </a:gsLst>
            <a:lin ang="2700000" scaled="0"/>
          </a:gra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2" name="组合 31"/>
          <p:cNvGrpSpPr/>
          <p:nvPr/>
        </p:nvGrpSpPr>
        <p:grpSpPr>
          <a:xfrm>
            <a:off x="0" y="16619"/>
            <a:ext cx="4813476" cy="895997"/>
            <a:chOff x="0" y="16619"/>
            <a:chExt cx="4813476" cy="895997"/>
          </a:xfrm>
        </p:grpSpPr>
        <p:sp>
          <p:nvSpPr>
            <p:cNvPr id="36"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37" name="图片 36"/>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4"/>
          <p:cNvSpPr>
            <a:spLocks noChangeAspect="1"/>
          </p:cNvSpPr>
          <p:nvPr/>
        </p:nvSpPr>
        <p:spPr>
          <a:xfrm>
            <a:off x="7452900" y="1980478"/>
            <a:ext cx="4320000" cy="3724138"/>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等腰三角形 25"/>
          <p:cNvSpPr>
            <a:spLocks noChangeAspect="1"/>
          </p:cNvSpPr>
          <p:nvPr/>
        </p:nvSpPr>
        <p:spPr>
          <a:xfrm>
            <a:off x="8108541" y="1980478"/>
            <a:ext cx="3008718" cy="2593723"/>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等腰三角形 28"/>
          <p:cNvSpPr>
            <a:spLocks noChangeAspect="1"/>
          </p:cNvSpPr>
          <p:nvPr/>
        </p:nvSpPr>
        <p:spPr>
          <a:xfrm>
            <a:off x="8737239" y="1980478"/>
            <a:ext cx="1751323" cy="1509761"/>
          </a:xfrm>
          <a:prstGeom prst="triangle">
            <a:avLst/>
          </a:prstGeom>
          <a:gradFill>
            <a:gsLst>
              <a:gs pos="21000">
                <a:srgbClr val="B15D0A"/>
              </a:gs>
              <a:gs pos="76000">
                <a:srgbClr val="26065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32" name="肘形连接符 16"/>
          <p:cNvCxnSpPr/>
          <p:nvPr/>
        </p:nvCxnSpPr>
        <p:spPr>
          <a:xfrm rot="16200000" flipV="1">
            <a:off x="6654229" y="856068"/>
            <a:ext cx="445972" cy="3312610"/>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肘形连接符 17"/>
          <p:cNvCxnSpPr/>
          <p:nvPr/>
        </p:nvCxnSpPr>
        <p:spPr>
          <a:xfrm rot="16200000" flipV="1">
            <a:off x="6390540" y="2370223"/>
            <a:ext cx="433349" cy="277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肘形连接符 18"/>
          <p:cNvCxnSpPr/>
          <p:nvPr/>
        </p:nvCxnSpPr>
        <p:spPr>
          <a:xfrm rot="16200000" flipV="1">
            <a:off x="6126851" y="3887377"/>
            <a:ext cx="420726" cy="2232608"/>
          </a:xfrm>
          <a:prstGeom prst="bentConnector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Freeform 217"/>
          <p:cNvSpPr>
            <a:spLocks noChangeAspect="1" noEditPoints="1"/>
          </p:cNvSpPr>
          <p:nvPr/>
        </p:nvSpPr>
        <p:spPr bwMode="auto">
          <a:xfrm>
            <a:off x="9369217" y="3791805"/>
            <a:ext cx="389764"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0" name="Freeform 218"/>
          <p:cNvSpPr>
            <a:spLocks noChangeAspect="1" noEditPoints="1"/>
          </p:cNvSpPr>
          <p:nvPr/>
        </p:nvSpPr>
        <p:spPr bwMode="auto">
          <a:xfrm>
            <a:off x="9375758" y="2709728"/>
            <a:ext cx="376683"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1" name="Freeform 219"/>
          <p:cNvSpPr>
            <a:spLocks noChangeAspect="1" noEditPoints="1"/>
          </p:cNvSpPr>
          <p:nvPr/>
        </p:nvSpPr>
        <p:spPr bwMode="auto">
          <a:xfrm>
            <a:off x="9409753" y="4949734"/>
            <a:ext cx="30869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2" name="Google Shape;86;p19"/>
          <p:cNvSpPr txBox="1"/>
          <p:nvPr/>
        </p:nvSpPr>
        <p:spPr>
          <a:xfrm>
            <a:off x="2167500" y="1826403"/>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3" name="文本框 42"/>
          <p:cNvSpPr txBox="1"/>
          <p:nvPr/>
        </p:nvSpPr>
        <p:spPr>
          <a:xfrm>
            <a:off x="1021743" y="2137171"/>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4" name="Google Shape;86;p19"/>
          <p:cNvSpPr txBox="1"/>
          <p:nvPr/>
        </p:nvSpPr>
        <p:spPr>
          <a:xfrm>
            <a:off x="2167500" y="3152619"/>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5" name="文本框 44"/>
          <p:cNvSpPr txBox="1"/>
          <p:nvPr/>
        </p:nvSpPr>
        <p:spPr>
          <a:xfrm>
            <a:off x="1021743" y="3463387"/>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6" name="Google Shape;86;p19"/>
          <p:cNvSpPr txBox="1"/>
          <p:nvPr/>
        </p:nvSpPr>
        <p:spPr>
          <a:xfrm>
            <a:off x="2167500" y="4478835"/>
            <a:ext cx="3004211"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7" name="文本框 46"/>
          <p:cNvSpPr txBox="1"/>
          <p:nvPr/>
        </p:nvSpPr>
        <p:spPr>
          <a:xfrm>
            <a:off x="1021743" y="4789603"/>
            <a:ext cx="4149968" cy="70057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altLang="zh-CN" sz="1400" b="0" i="0" u="none" strike="noStrike" kern="1200" cap="none" spc="0" normalizeH="0" baseline="0" noProof="0" dirty="0">
                <a:ln>
                  <a:noFill/>
                </a:ln>
                <a:solidFill>
                  <a:prstClr val="white"/>
                </a:solidFill>
                <a:effectLst/>
                <a:uLnTx/>
                <a:uFillTx/>
                <a:cs typeface="+mn-ea"/>
                <a:sym typeface="+mn-lt"/>
              </a:rPr>
              <a:t>Please enter text here.</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20" name="组合 19"/>
          <p:cNvGrpSpPr/>
          <p:nvPr/>
        </p:nvGrpSpPr>
        <p:grpSpPr>
          <a:xfrm>
            <a:off x="0" y="16619"/>
            <a:ext cx="4813476" cy="895997"/>
            <a:chOff x="0" y="16619"/>
            <a:chExt cx="4813476" cy="895997"/>
          </a:xfrm>
        </p:grpSpPr>
        <p:sp>
          <p:nvSpPr>
            <p:cNvPr id="21"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par>
                          <p:cTn id="55" fill="hold">
                            <p:stCondLst>
                              <p:cond delay="500"/>
                            </p:stCondLst>
                            <p:childTnLst>
                              <p:par>
                                <p:cTn id="56" presetID="12" presetClass="entr" presetSubtype="4"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p:tgtEl>
                                          <p:spTgt spid="43"/>
                                        </p:tgtEl>
                                        <p:attrNameLst>
                                          <p:attrName>ppt_y</p:attrName>
                                        </p:attrNameLst>
                                      </p:cBhvr>
                                      <p:tavLst>
                                        <p:tav tm="0">
                                          <p:val>
                                            <p:strVal val="#ppt_y+#ppt_h*1.125000"/>
                                          </p:val>
                                        </p:tav>
                                        <p:tav tm="100000">
                                          <p:val>
                                            <p:strVal val="#ppt_y"/>
                                          </p:val>
                                        </p:tav>
                                      </p:tavLst>
                                    </p:anim>
                                    <p:animEffect transition="in" filter="wipe(up)">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500"/>
                            </p:stCondLst>
                            <p:childTnLst>
                              <p:par>
                                <p:cTn id="66" presetID="12" presetClass="entr" presetSubtype="4"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p:tgtEl>
                                          <p:spTgt spid="45"/>
                                        </p:tgtEl>
                                        <p:attrNameLst>
                                          <p:attrName>ppt_y</p:attrName>
                                        </p:attrNameLst>
                                      </p:cBhvr>
                                      <p:tavLst>
                                        <p:tav tm="0">
                                          <p:val>
                                            <p:strVal val="#ppt_y+#ppt_h*1.125000"/>
                                          </p:val>
                                        </p:tav>
                                        <p:tav tm="100000">
                                          <p:val>
                                            <p:strVal val="#ppt_y"/>
                                          </p:val>
                                        </p:tav>
                                      </p:tavLst>
                                    </p:anim>
                                    <p:animEffect transition="in" filter="wipe(up)">
                                      <p:cBhvr>
                                        <p:cTn id="69" dur="500"/>
                                        <p:tgtEl>
                                          <p:spTgt spid="4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par>
                          <p:cTn id="75" fill="hold">
                            <p:stCondLst>
                              <p:cond delay="500"/>
                            </p:stCondLst>
                            <p:childTnLst>
                              <p:par>
                                <p:cTn id="76" presetID="12" presetClass="entr" presetSubtype="4"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p:tgtEl>
                                          <p:spTgt spid="47"/>
                                        </p:tgtEl>
                                        <p:attrNameLst>
                                          <p:attrName>ppt_y</p:attrName>
                                        </p:attrNameLst>
                                      </p:cBhvr>
                                      <p:tavLst>
                                        <p:tav tm="0">
                                          <p:val>
                                            <p:strVal val="#ppt_y+#ppt_h*1.125000"/>
                                          </p:val>
                                        </p:tav>
                                        <p:tav tm="100000">
                                          <p:val>
                                            <p:strVal val="#ppt_y"/>
                                          </p:val>
                                        </p:tav>
                                      </p:tavLst>
                                    </p:anim>
                                    <p:animEffect transition="in" filter="wipe(up)">
                                      <p:cBhvr>
                                        <p:cTn id="7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9" grpId="0" bldLvl="0" animBg="1"/>
      <p:bldP spid="39" grpId="0" bldLvl="0" animBg="1"/>
      <p:bldP spid="40" grpId="0" bldLvl="0" animBg="1"/>
      <p:bldP spid="41" grpId="0" bldLvl="0" animBg="1"/>
      <p:bldP spid="42" grpId="0"/>
      <p:bldP spid="43" grpId="0" bldLvl="0"/>
      <p:bldP spid="44" grpId="0"/>
      <p:bldP spid="45" grpId="0" bldLvl="0"/>
      <p:bldP spid="46" grpId="0"/>
      <p:bldP spid="47"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7088504" cy="4806656"/>
          </a:xfrm>
          <a:prstGeom prst="rect">
            <a:avLst/>
          </a:prstGeom>
          <a:effectLst>
            <a:softEdge rad="0"/>
          </a:effectLst>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44013" y="4505138"/>
            <a:ext cx="3136606" cy="2352862"/>
          </a:xfrm>
          <a:prstGeom prst="rect">
            <a:avLst/>
          </a:prstGeom>
        </p:spPr>
      </p:pic>
      <p:grpSp>
        <p:nvGrpSpPr>
          <p:cNvPr id="12" name="组合 11"/>
          <p:cNvGrpSpPr/>
          <p:nvPr/>
        </p:nvGrpSpPr>
        <p:grpSpPr>
          <a:xfrm>
            <a:off x="5420877" y="1803959"/>
            <a:ext cx="5703505" cy="1625041"/>
            <a:chOff x="4202647" y="1482570"/>
            <a:chExt cx="5703505" cy="1625041"/>
          </a:xfrm>
        </p:grpSpPr>
        <p:sp>
          <p:nvSpPr>
            <p:cNvPr id="13" name="文本框 12"/>
            <p:cNvSpPr txBox="1"/>
            <p:nvPr/>
          </p:nvSpPr>
          <p:spPr>
            <a:xfrm>
              <a:off x="4224334" y="1537951"/>
              <a:ext cx="5681818" cy="15696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41029D"/>
                  </a:solidFill>
                  <a:effectLst/>
                  <a:uLnTx/>
                  <a:uFillTx/>
                  <a:cs typeface="+mn-ea"/>
                  <a:sym typeface="+mn-lt"/>
                </a:rPr>
                <a:t>感谢观看</a:t>
              </a:r>
              <a:endParaRPr kumimoji="0" lang="zh-CN" altLang="en-US" sz="9600" b="0" i="0" u="none" strike="noStrike" kern="1200" cap="none" spc="0" normalizeH="0" baseline="0" noProof="0" dirty="0">
                <a:ln>
                  <a:noFill/>
                </a:ln>
                <a:solidFill>
                  <a:srgbClr val="41029D"/>
                </a:solidFill>
                <a:effectLst/>
                <a:uLnTx/>
                <a:uFillTx/>
                <a:cs typeface="+mn-ea"/>
                <a:sym typeface="+mn-lt"/>
              </a:endParaRPr>
            </a:p>
          </p:txBody>
        </p:sp>
        <p:sp>
          <p:nvSpPr>
            <p:cNvPr id="14" name="文本框 13"/>
            <p:cNvSpPr txBox="1"/>
            <p:nvPr/>
          </p:nvSpPr>
          <p:spPr>
            <a:xfrm>
              <a:off x="4202647" y="1482570"/>
              <a:ext cx="5681818" cy="15696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9600" b="0" i="0" u="none" strike="noStrike" kern="1200" cap="none" spc="0" normalizeH="0" baseline="0" noProof="0" dirty="0">
                  <a:ln>
                    <a:noFill/>
                  </a:ln>
                  <a:solidFill>
                    <a:srgbClr val="FFFFFF"/>
                  </a:solidFill>
                  <a:effectLst>
                    <a:glow rad="63500">
                      <a:srgbClr val="41029D">
                        <a:alpha val="40000"/>
                      </a:srgbClr>
                    </a:glow>
                  </a:effectLst>
                  <a:uLnTx/>
                  <a:uFillTx/>
                  <a:cs typeface="+mn-ea"/>
                  <a:sym typeface="+mn-lt"/>
                </a:rPr>
                <a:t>感谢观看</a:t>
              </a:r>
              <a:endParaRPr kumimoji="0" lang="zh-CN" altLang="en-US" sz="9600" b="0" i="0" u="none" strike="noStrike" kern="1200" cap="none" spc="0" normalizeH="0" baseline="0" noProof="0" dirty="0">
                <a:ln>
                  <a:noFill/>
                </a:ln>
                <a:solidFill>
                  <a:srgbClr val="FFFFFF"/>
                </a:solidFill>
                <a:effectLst>
                  <a:glow rad="63500">
                    <a:srgbClr val="41029D">
                      <a:alpha val="40000"/>
                    </a:srgbClr>
                  </a:glow>
                </a:effectLst>
                <a:uLnTx/>
                <a:uFillTx/>
                <a:cs typeface="+mn-ea"/>
                <a:sym typeface="+mn-lt"/>
              </a:endParaRPr>
            </a:p>
          </p:txBody>
        </p:sp>
      </p:grpSp>
      <p:sp>
        <p:nvSpPr>
          <p:cNvPr id="15" name="文本框 14"/>
          <p:cNvSpPr txBox="1"/>
          <p:nvPr/>
        </p:nvSpPr>
        <p:spPr>
          <a:xfrm>
            <a:off x="6492985" y="3979395"/>
            <a:ext cx="353760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gradFill>
                  <a:gsLst>
                    <a:gs pos="92000">
                      <a:srgbClr val="D62791"/>
                    </a:gs>
                    <a:gs pos="16000">
                      <a:srgbClr val="93CDED"/>
                    </a:gs>
                  </a:gsLst>
                  <a:lin ang="10800000" scaled="0"/>
                </a:gradFill>
                <a:effectLst/>
                <a:uLnTx/>
                <a:uFillTx/>
                <a:cs typeface="+mn-ea"/>
                <a:sym typeface="+mn-lt"/>
              </a:rPr>
              <a:t>THE BUSINESS PLAN</a:t>
            </a:r>
            <a:endParaRPr kumimoji="0" lang="zh-CN" altLang="en-US" sz="1800" b="0" i="0" u="none" strike="noStrike" kern="1200" cap="none" spc="0" normalizeH="0" baseline="0" noProof="0" dirty="0">
              <a:ln>
                <a:noFill/>
              </a:ln>
              <a:gradFill>
                <a:gsLst>
                  <a:gs pos="92000">
                    <a:srgbClr val="D62791"/>
                  </a:gs>
                  <a:gs pos="16000">
                    <a:srgbClr val="93CDED"/>
                  </a:gs>
                </a:gsLst>
                <a:lin ang="10800000" scaled="0"/>
              </a:gradFill>
              <a:effectLst/>
              <a:uLnTx/>
              <a:uFillTx/>
              <a:cs typeface="+mn-ea"/>
              <a:sym typeface="+mn-lt"/>
            </a:endParaRPr>
          </a:p>
        </p:txBody>
      </p:sp>
      <p:sp>
        <p:nvSpPr>
          <p:cNvPr id="16" name="矩形 15"/>
          <p:cNvSpPr/>
          <p:nvPr/>
        </p:nvSpPr>
        <p:spPr>
          <a:xfrm>
            <a:off x="5961665" y="4755215"/>
            <a:ext cx="2016225" cy="36830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汇报人：</a:t>
            </a:r>
            <a:r>
              <a:rPr kumimoji="0" lang="en-US" altLang="zh-CN" sz="1800" b="0" i="0" u="none" strike="noStrike" kern="1200" cap="none" spc="0" normalizeH="0" baseline="0" noProof="0" dirty="0">
                <a:ln>
                  <a:noFill/>
                </a:ln>
                <a:solidFill>
                  <a:srgbClr val="F8F8F8"/>
                </a:solidFill>
                <a:effectLst/>
                <a:uLnTx/>
                <a:uFillTx/>
                <a:cs typeface="+mn-ea"/>
                <a:sym typeface="+mn-lt"/>
              </a:rPr>
              <a:t>PPT</a:t>
            </a:r>
            <a:r>
              <a:rPr kumimoji="0" lang="zh-CN" altLang="en-US" sz="1800" b="0" i="0" u="none" strike="noStrike" kern="1200" cap="none" spc="0" normalizeH="0" baseline="0" noProof="0" dirty="0">
                <a:ln>
                  <a:noFill/>
                </a:ln>
                <a:solidFill>
                  <a:srgbClr val="F8F8F8"/>
                </a:solidFill>
                <a:effectLst/>
                <a:uLnTx/>
                <a:uFillTx/>
                <a:cs typeface="+mn-ea"/>
                <a:sym typeface="+mn-lt"/>
              </a:rPr>
              <a:t>汇</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17" name="矩形 16"/>
          <p:cNvSpPr/>
          <p:nvPr/>
        </p:nvSpPr>
        <p:spPr>
          <a:xfrm>
            <a:off x="8491325" y="4755215"/>
            <a:ext cx="2016225" cy="369332"/>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8F8F8"/>
                </a:solidFill>
                <a:effectLst/>
                <a:uLnTx/>
                <a:uFillTx/>
                <a:cs typeface="+mn-ea"/>
                <a:sym typeface="+mn-lt"/>
              </a:rPr>
              <a:t>时间：</a:t>
            </a:r>
            <a:r>
              <a:rPr kumimoji="0" lang="en-US" altLang="zh-CN" sz="1800" b="0" i="0" u="none" strike="noStrike" kern="1200" cap="none" spc="0" normalizeH="0" baseline="0" noProof="0" dirty="0">
                <a:ln>
                  <a:noFill/>
                </a:ln>
                <a:solidFill>
                  <a:srgbClr val="F8F8F8"/>
                </a:solidFill>
                <a:effectLst/>
                <a:uLnTx/>
                <a:uFillTx/>
                <a:cs typeface="+mn-ea"/>
                <a:sym typeface="+mn-lt"/>
              </a:rPr>
              <a:t>XXXX</a:t>
            </a:r>
            <a:endParaRPr kumimoji="0" lang="zh-CN" altLang="en-US" sz="1800" b="0" i="0" u="none" strike="noStrike" kern="1200" cap="none" spc="0" normalizeH="0" baseline="0" noProof="0" dirty="0">
              <a:ln>
                <a:noFill/>
              </a:ln>
              <a:solidFill>
                <a:srgbClr val="F8F8F8"/>
              </a:solidFill>
              <a:effectLst/>
              <a:uLnTx/>
              <a:uFillTx/>
              <a:cs typeface="+mn-ea"/>
              <a:sym typeface="+mn-lt"/>
            </a:endParaRPr>
          </a:p>
        </p:txBody>
      </p:sp>
      <p:sp>
        <p:nvSpPr>
          <p:cNvPr id="18" name="文本框 17"/>
          <p:cNvSpPr txBox="1"/>
          <p:nvPr/>
        </p:nvSpPr>
        <p:spPr>
          <a:xfrm>
            <a:off x="5420877" y="3331075"/>
            <a:ext cx="5886569"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FFFF"/>
                </a:solidFill>
                <a:effectLst/>
                <a:uLnTx/>
                <a:uFillTx/>
                <a:cs typeface="+mn-ea"/>
                <a:sym typeface="+mn-lt"/>
              </a:rPr>
              <a:t>商业计划书</a:t>
            </a:r>
            <a:r>
              <a:rPr kumimoji="0" lang="en-US" altLang="zh-CN" sz="3200" b="0" i="0" u="none" strike="noStrike" kern="1200" cap="none" spc="0" normalizeH="0" baseline="0" noProof="0" dirty="0">
                <a:ln>
                  <a:noFill/>
                </a:ln>
                <a:solidFill>
                  <a:srgbClr val="FFFFFF"/>
                </a:solidFill>
                <a:effectLst/>
                <a:uLnTx/>
                <a:uFillTx/>
                <a:cs typeface="+mn-ea"/>
                <a:sym typeface="+mn-lt"/>
              </a:rPr>
              <a:t>PPT</a:t>
            </a:r>
            <a:r>
              <a:rPr kumimoji="0" lang="zh-CN" altLang="en-US" sz="3200" b="0" i="0" u="none" strike="noStrike" kern="1200" cap="none" spc="0" normalizeH="0" baseline="0" noProof="0" dirty="0">
                <a:ln>
                  <a:noFill/>
                </a:ln>
                <a:solidFill>
                  <a:srgbClr val="FFFFFF"/>
                </a:solidFill>
                <a:effectLst/>
                <a:uLnTx/>
                <a:uFillTx/>
                <a:cs typeface="+mn-ea"/>
                <a:sym typeface="+mn-lt"/>
              </a:rPr>
              <a:t>模板</a:t>
            </a:r>
            <a:endParaRPr kumimoji="0" lang="zh-CN" altLang="en-US" sz="3200" b="0" i="0" u="none" strike="noStrike" kern="1200" cap="none" spc="0" normalizeH="0" baseline="0" noProof="0" dirty="0">
              <a:ln>
                <a:noFill/>
              </a:ln>
              <a:solidFill>
                <a:srgbClr val="FFFFFF"/>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nvSpPr>
        <p:spPr>
          <a:xfrm>
            <a:off x="3206667" y="3067089"/>
            <a:ext cx="447627" cy="492867"/>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anchor="ctr"/>
          <a:lstStyle/>
          <a:p>
            <a:pPr algn="ctr" fontAlgn="base">
              <a:defRPr/>
            </a:pPr>
            <a:endParaRPr lang="zh-CN" altLang="en-US" sz="135" strike="noStrike" noProof="1">
              <a:solidFill>
                <a:prstClr val="white"/>
              </a:solidFill>
            </a:endParaRPr>
          </a:p>
        </p:txBody>
      </p:sp>
      <p:sp>
        <p:nvSpPr>
          <p:cNvPr id="4" name="矩形 3"/>
          <p:cNvSpPr/>
          <p:nvPr/>
        </p:nvSpPr>
        <p:spPr>
          <a:xfrm>
            <a:off x="3648339" y="3069471"/>
            <a:ext cx="7019167" cy="4928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4980" tIns="0" rIns="13498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PPT</a:t>
            </a:r>
            <a:r>
              <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汇    </a:t>
            </a:r>
            <a:r>
              <a:rPr kumimoji="0" lang="en-US" altLang="zh-CN"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www.ppthui.com</a:t>
            </a:r>
            <a:endParaRPr kumimoji="0" lang="zh-CN" altLang="en-US" sz="2775" b="1" i="0" u="none" strike="noStrike" kern="1200" cap="none" spc="0" normalizeH="0" baseline="0" noProof="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endParaRPr>
          </a:p>
        </p:txBody>
      </p:sp>
      <p:sp>
        <p:nvSpPr>
          <p:cNvPr id="7" name="矩形 6"/>
          <p:cNvSpPr/>
          <p:nvPr/>
        </p:nvSpPr>
        <p:spPr>
          <a:xfrm>
            <a:off x="1524495" y="2494461"/>
            <a:ext cx="6983452" cy="5809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上万精品</a:t>
            </a:r>
            <a:r>
              <a:rPr kumimoji="0" lang="en-US" altLang="zh-CN"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PPT</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模板</a:t>
            </a:r>
            <a:r>
              <a:rPr kumimoji="0" lang="zh-CN" altLang="en-US" sz="3225" b="1" i="0" u="none" strike="noStrike" kern="1200" cap="none" spc="200" normalizeH="0" baseline="0" noProof="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全部免费</a:t>
            </a:r>
            <a:r>
              <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下载</a:t>
            </a:r>
            <a:endParaRPr kumimoji="0" lang="zh-CN" altLang="en-US" sz="2775" b="1" i="0" u="none" strike="noStrike" kern="1200" cap="none" spc="200" normalizeH="0" baseline="0" noProof="1"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endParaRPr>
          </a:p>
        </p:txBody>
      </p:sp>
      <p:sp>
        <p:nvSpPr>
          <p:cNvPr id="6" name="直角三角形 5"/>
          <p:cNvSpPr/>
          <p:nvPr/>
        </p:nvSpPr>
        <p:spPr>
          <a:xfrm>
            <a:off x="8507945" y="2490889"/>
            <a:ext cx="640487" cy="5845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anchor="ctr"/>
          <a:lstStyle/>
          <a:p>
            <a:pPr algn="ctr" fontAlgn="base">
              <a:defRPr/>
            </a:pPr>
            <a:endParaRPr lang="zh-CN" altLang="en-US" sz="135" strike="noStrike" noProof="1">
              <a:solidFill>
                <a:prstClr val="white"/>
              </a:solidFill>
            </a:endParaRPr>
          </a:p>
        </p:txBody>
      </p:sp>
      <p:sp>
        <p:nvSpPr>
          <p:cNvPr id="38917" name="矩形 11"/>
          <p:cNvSpPr/>
          <p:nvPr/>
        </p:nvSpPr>
        <p:spPr>
          <a:xfrm>
            <a:off x="2914995" y="3798055"/>
            <a:ext cx="6270345" cy="1269071"/>
          </a:xfrm>
          <a:prstGeom prst="rect">
            <a:avLst/>
          </a:prstGeom>
          <a:noFill/>
          <a:ln w="25400">
            <a:noFill/>
          </a:ln>
        </p:spPr>
        <p:txBody>
          <a:bodyPr lIns="91425" tIns="45712" rIns="91425" bIns="45712" anchor="ctr"/>
          <a:p>
            <a:pPr eaLnBrk="0" hangingPunct="0">
              <a:lnSpc>
                <a:spcPts val="2400"/>
              </a:lnSpc>
            </a:pP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模板下载：</a:t>
            </a:r>
            <a:r>
              <a:rPr lang="en-US" altLang="zh-CN" sz="1055" b="1" dirty="0">
                <a:solidFill>
                  <a:srgbClr val="FFC000"/>
                </a:solidFill>
                <a:latin typeface="微软雅黑" panose="020B0503020204020204" charset="-122"/>
                <a:ea typeface="微软雅黑" panose="020B0503020204020204" charset="-122"/>
                <a:hlinkClick r:id="rId1"/>
              </a:rPr>
              <a:t>www.ppthui.com/muban/</a:t>
            </a:r>
            <a:r>
              <a:rPr lang="en-US" altLang="zh-CN" sz="1055" b="1" dirty="0">
                <a:solidFill>
                  <a:srgbClr val="FFC000"/>
                </a:solidFill>
                <a:latin typeface="微软雅黑" panose="020B0503020204020204" charset="-122"/>
                <a:ea typeface="微软雅黑" panose="020B0503020204020204" charset="-122"/>
              </a:rPr>
              <a:t>            </a:t>
            </a:r>
            <a:r>
              <a:rPr lang="zh-CN" altLang="en-US" sz="1055" b="1" dirty="0">
                <a:solidFill>
                  <a:srgbClr val="4A452A"/>
                </a:solidFill>
                <a:latin typeface="微软雅黑" panose="020B0503020204020204" charset="-122"/>
                <a:ea typeface="微软雅黑" panose="020B0503020204020204" charset="-122"/>
              </a:rPr>
              <a:t>行业</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2"/>
              </a:rPr>
              <a:t>www.ppthui.com/hangye/</a:t>
            </a:r>
            <a:endParaRPr lang="en-US" altLang="zh-CN" sz="1055" b="1" dirty="0">
              <a:solidFill>
                <a:srgbClr val="4A452A"/>
              </a:solidFill>
              <a:latin typeface="微软雅黑" panose="020B0503020204020204" charset="-122"/>
              <a:ea typeface="微软雅黑" panose="020B0503020204020204" charset="-122"/>
            </a:endParaRPr>
          </a:p>
          <a:p>
            <a:pPr eaLnBrk="0" hangingPunct="0">
              <a:lnSpc>
                <a:spcPts val="2400"/>
              </a:lnSpc>
            </a:pPr>
            <a:r>
              <a:rPr lang="zh-CN" altLang="en-US" sz="1055" b="1" dirty="0">
                <a:solidFill>
                  <a:srgbClr val="4A452A"/>
                </a:solidFill>
                <a:latin typeface="微软雅黑" panose="020B0503020204020204" charset="-122"/>
                <a:ea typeface="微软雅黑" panose="020B0503020204020204" charset="-122"/>
              </a:rPr>
              <a:t>工作</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3"/>
              </a:rPr>
              <a:t>www.ppthui.com/gongzuo/</a:t>
            </a:r>
            <a:r>
              <a:rPr lang="en-US" altLang="zh-CN" sz="1055" b="1" dirty="0">
                <a:solidFill>
                  <a:srgbClr val="4A452A"/>
                </a:solidFill>
                <a:latin typeface="微软雅黑" panose="020B0503020204020204" charset="-122"/>
                <a:ea typeface="微软雅黑" panose="020B0503020204020204" charset="-122"/>
              </a:rPr>
              <a:t>         </a:t>
            </a:r>
            <a:r>
              <a:rPr lang="zh-CN" altLang="en-US" sz="1055" b="1" dirty="0">
                <a:solidFill>
                  <a:srgbClr val="4A452A"/>
                </a:solidFill>
                <a:latin typeface="微软雅黑" panose="020B0503020204020204" charset="-122"/>
                <a:ea typeface="微软雅黑" panose="020B0503020204020204" charset="-122"/>
              </a:rPr>
              <a:t>节日</a:t>
            </a:r>
            <a:r>
              <a:rPr lang="en-US" altLang="zh-CN" sz="1055" b="1" dirty="0">
                <a:solidFill>
                  <a:srgbClr val="4A452A"/>
                </a:solidFill>
                <a:latin typeface="微软雅黑" panose="020B0503020204020204" charset="-122"/>
                <a:ea typeface="微软雅黑" panose="020B0503020204020204" charset="-122"/>
              </a:rPr>
              <a:t>PPT</a:t>
            </a:r>
            <a:r>
              <a:rPr lang="zh-CN" altLang="en-US" sz="1055" b="1" dirty="0">
                <a:solidFill>
                  <a:srgbClr val="4A452A"/>
                </a:solidFill>
                <a:latin typeface="微软雅黑" panose="020B0503020204020204" charset="-122"/>
                <a:ea typeface="微软雅黑" panose="020B0503020204020204" charset="-122"/>
              </a:rPr>
              <a:t>模板：</a:t>
            </a:r>
            <a:r>
              <a:rPr lang="en-US" altLang="zh-CN" sz="1055" b="1" dirty="0">
                <a:solidFill>
                  <a:srgbClr val="4A452A"/>
                </a:solidFill>
                <a:latin typeface="微软雅黑" panose="020B0503020204020204" charset="-122"/>
                <a:ea typeface="微软雅黑" panose="020B0503020204020204" charset="-122"/>
                <a:hlinkClick r:id="rId4"/>
              </a:rPr>
              <a:t>www.ppthui.com/jieri/</a:t>
            </a:r>
            <a:endParaRPr lang="en-US" altLang="zh-CN" sz="1055" b="1" dirty="0">
              <a:solidFill>
                <a:srgbClr val="4A452A"/>
              </a:solidFill>
              <a:latin typeface="微软雅黑" panose="020B0503020204020204" charset="-122"/>
              <a:ea typeface="微软雅黑" panose="020B0503020204020204" charset="-122"/>
            </a:endParaRPr>
          </a:p>
          <a:p>
            <a:pPr eaLnBrk="0" hangingPunct="0">
              <a:lnSpc>
                <a:spcPts val="2400"/>
              </a:lnSpc>
            </a:pPr>
            <a:r>
              <a:rPr lang="en-US" altLang="zh-CN" sz="1055" b="1" dirty="0">
                <a:solidFill>
                  <a:srgbClr val="4A452A"/>
                </a:solidFill>
                <a:latin typeface="微软雅黑" panose="020B0503020204020204" charset="-122"/>
                <a:ea typeface="微软雅黑" panose="020B0503020204020204" charset="-122"/>
              </a:rPr>
              <a:t>     </a:t>
            </a:r>
            <a:endParaRPr lang="en-US" altLang="zh-CN" sz="1055" b="1" dirty="0">
              <a:solidFill>
                <a:srgbClr val="4A452A"/>
              </a:solidFill>
              <a:latin typeface="微软雅黑" panose="020B0503020204020204" charset="-122"/>
              <a:ea typeface="微软雅黑" panose="020B0503020204020204" charset="-122"/>
            </a:endParaRPr>
          </a:p>
        </p:txBody>
      </p:sp>
      <p:pic>
        <p:nvPicPr>
          <p:cNvPr id="38918" name="Picture 2" descr="C:\Users\20999\Desktop\PPT宣传页背景.png"/>
          <p:cNvPicPr>
            <a:picLocks noChangeAspect="1"/>
          </p:cNvPicPr>
          <p:nvPr/>
        </p:nvPicPr>
        <p:blipFill>
          <a:blip r:embed="rId5"/>
          <a:stretch>
            <a:fillRect/>
          </a:stretch>
        </p:blipFill>
        <p:spPr>
          <a:xfrm>
            <a:off x="4622167" y="974196"/>
            <a:ext cx="2857192" cy="1428596"/>
          </a:xfrm>
          <a:prstGeom prst="rect">
            <a:avLst/>
          </a:prstGeom>
          <a:noFill/>
          <a:ln w="9525">
            <a:noFill/>
          </a:ln>
        </p:spPr>
      </p:pic>
    </p:spTree>
  </p:cSld>
  <p:clrMapOvr>
    <a:masterClrMapping/>
  </p:clrMapOvr>
  <p:transition spd="med" advClick="0" advTm="0">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26" y="834973"/>
            <a:ext cx="12192000" cy="4722794"/>
          </a:xfrm>
          <a:prstGeom prst="rect">
            <a:avLst/>
          </a:prstGeom>
        </p:spPr>
      </p:pic>
      <p:sp>
        <p:nvSpPr>
          <p:cNvPr id="27" name="文本框 26"/>
          <p:cNvSpPr txBox="1"/>
          <p:nvPr>
            <p:custDataLst>
              <p:tags r:id="rId2"/>
            </p:custDataLst>
          </p:nvPr>
        </p:nvSpPr>
        <p:spPr>
          <a:xfrm>
            <a:off x="1036791" y="546219"/>
            <a:ext cx="2234907" cy="1323439"/>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00518E"/>
                </a:solidFill>
                <a:latin typeface="Agency FB" panose="020B0503020202020204" pitchFamily="34" charset="0"/>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rPr>
              <a:t>C</a:t>
            </a:r>
            <a:r>
              <a:rPr kumimoji="0" lang="en-US" altLang="zh-CN" sz="4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rPr>
              <a:t>ONTENTS</a:t>
            </a:r>
            <a:endParaRPr kumimoji="0" lang="zh-CN" altLang="en-US" sz="4000" b="1" i="0" u="none" strike="noStrike" kern="1200" cap="none" spc="0" normalizeH="0" baseline="0" noProof="0" dirty="0">
              <a:ln>
                <a:noFill/>
              </a:ln>
              <a:gradFill>
                <a:gsLst>
                  <a:gs pos="92000">
                    <a:srgbClr val="D62791"/>
                  </a:gs>
                  <a:gs pos="16000">
                    <a:srgbClr val="93CDED"/>
                  </a:gs>
                </a:gsLst>
                <a:lin ang="10800000" scaled="0"/>
              </a:gradFill>
              <a:effectLst>
                <a:outerShdw blurRad="38100" dist="38100" dir="2700000" algn="tl">
                  <a:srgbClr val="000000">
                    <a:alpha val="43137"/>
                  </a:srgbClr>
                </a:outerShdw>
              </a:effectLst>
              <a:uLnTx/>
              <a:uFillTx/>
              <a:latin typeface="+mn-lt"/>
              <a:cs typeface="+mn-ea"/>
              <a:sym typeface="+mn-lt"/>
            </a:endParaRPr>
          </a:p>
        </p:txBody>
      </p:sp>
      <p:sp>
        <p:nvSpPr>
          <p:cNvPr id="30" name="矩形 29"/>
          <p:cNvSpPr/>
          <p:nvPr/>
        </p:nvSpPr>
        <p:spPr>
          <a:xfrm>
            <a:off x="5182667" y="834798"/>
            <a:ext cx="2747764" cy="521970"/>
          </a:xfrm>
          <a:prstGeom prst="rect">
            <a:avLst/>
          </a:prstGeom>
        </p:spPr>
        <p:txBody>
          <a:bodyPr vert="horz"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01</a:t>
            </a:r>
            <a:r>
              <a:rPr kumimoji="0" lang="zh-CN" altLang="en-US" sz="2800" b="0" i="0" u="none" strike="noStrike" kern="1200" cap="none" spc="0" normalizeH="0" baseline="0" noProof="0" dirty="0">
                <a:ln>
                  <a:noFill/>
                </a:ln>
                <a:solidFill>
                  <a:srgbClr val="F8F8F8"/>
                </a:solidFill>
                <a:effectLst/>
                <a:uLnTx/>
                <a:uFillTx/>
                <a:cs typeface="+mn-ea"/>
                <a:sym typeface="+mn-lt"/>
              </a:rPr>
              <a:t>、分布式场景</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3" name="矩形 2"/>
          <p:cNvSpPr/>
          <p:nvPr/>
        </p:nvSpPr>
        <p:spPr>
          <a:xfrm>
            <a:off x="5182870" y="1491615"/>
            <a:ext cx="3097530"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02</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能做什么？</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4" name="矩形 3"/>
          <p:cNvSpPr/>
          <p:nvPr/>
        </p:nvSpPr>
        <p:spPr>
          <a:xfrm>
            <a:off x="5182870" y="2178685"/>
            <a:ext cx="3930650"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03</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高可用部署方案</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5" name="矩形 4"/>
          <p:cNvSpPr/>
          <p:nvPr/>
        </p:nvSpPr>
        <p:spPr>
          <a:xfrm>
            <a:off x="5182870" y="2794000"/>
            <a:ext cx="284543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04</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小试牛刀</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6" name="矩形 5"/>
          <p:cNvSpPr/>
          <p:nvPr/>
        </p:nvSpPr>
        <p:spPr>
          <a:xfrm>
            <a:off x="5182870" y="4096385"/>
            <a:ext cx="298259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06</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k8s(Storage)</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8" name="文本框 7"/>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5182870" y="3426460"/>
            <a:ext cx="356933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05</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常见调度资源</a:t>
            </a:r>
            <a:endParaRPr kumimoji="0" lang="zh-CN" altLang="en-US" sz="2800" b="0" i="0" u="none" strike="noStrike" kern="1200" cap="none" spc="0" normalizeH="0" baseline="0" noProof="0" dirty="0">
              <a:ln>
                <a:noFill/>
              </a:ln>
              <a:solidFill>
                <a:srgbClr val="F8F8F8"/>
              </a:solidFill>
              <a:effectLst/>
              <a:uLnTx/>
              <a:uFillTx/>
              <a:cs typeface="+mn-ea"/>
              <a:sym typeface="+mn-lt"/>
            </a:endParaRPr>
          </a:p>
        </p:txBody>
      </p:sp>
      <p:sp>
        <p:nvSpPr>
          <p:cNvPr id="10" name="矩形 9"/>
          <p:cNvSpPr/>
          <p:nvPr/>
        </p:nvSpPr>
        <p:spPr>
          <a:xfrm>
            <a:off x="5182870" y="4811395"/>
            <a:ext cx="4054475" cy="521970"/>
          </a:xfrm>
          <a:prstGeom prst="rect">
            <a:avLst/>
          </a:prstGeom>
        </p:spPr>
        <p:txBody>
          <a:bodyPr vert="horz" wrap="square">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07</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en-US" altLang="zh-CN" sz="2800" b="0" i="0" u="none" strike="noStrike" kern="1200" cap="none" spc="0" normalizeH="0" baseline="0" noProof="0" dirty="0">
                <a:ln>
                  <a:noFill/>
                </a:ln>
                <a:solidFill>
                  <a:srgbClr val="F8F8F8"/>
                </a:solidFill>
                <a:effectLst/>
                <a:uLnTx/>
                <a:uFillTx/>
                <a:cs typeface="+mn-ea"/>
                <a:sym typeface="+mn-lt"/>
              </a:rPr>
              <a:t>k8s</a:t>
            </a:r>
            <a:r>
              <a:rPr kumimoji="0" lang="zh-CN" altLang="en-US" sz="2800" b="0" i="0" u="none" strike="noStrike" kern="1200" cap="none" spc="0" normalizeH="0" baseline="0" noProof="0" dirty="0">
                <a:ln>
                  <a:noFill/>
                </a:ln>
                <a:solidFill>
                  <a:srgbClr val="F8F8F8"/>
                </a:solidFill>
                <a:effectLst/>
                <a:uLnTx/>
                <a:uFillTx/>
                <a:cs typeface="+mn-ea"/>
                <a:sym typeface="+mn-lt"/>
              </a:rPr>
              <a:t>更多未来待续</a:t>
            </a:r>
            <a:r>
              <a:rPr kumimoji="0" lang="en-US" altLang="zh-CN" sz="2800" b="0" i="0" u="none" strike="noStrike" kern="1200" cap="none" spc="0" normalizeH="0" baseline="0" noProof="0" dirty="0">
                <a:ln>
                  <a:noFill/>
                </a:ln>
                <a:solidFill>
                  <a:srgbClr val="F8F8F8"/>
                </a:solidFill>
                <a:effectLst/>
                <a:uLnTx/>
                <a:uFillTx/>
                <a:cs typeface="+mn-ea"/>
                <a:sym typeface="+mn-lt"/>
              </a:rPr>
              <a:t>...</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14:presetBounceEnd="30000">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14:bounceEnd="30000">
                                          <p:cBhvr additive="base">
                                            <p:cTn id="7" dur="750" fill="hold"/>
                                            <p:tgtEl>
                                              <p:spTgt spid="27"/>
                                            </p:tgtEl>
                                            <p:attrNameLst>
                                              <p:attrName>ppt_x</p:attrName>
                                            </p:attrNameLst>
                                          </p:cBhvr>
                                          <p:tavLst>
                                            <p:tav tm="0">
                                              <p:val>
                                                <p:strVal val="0-#ppt_w/2"/>
                                              </p:val>
                                            </p:tav>
                                            <p:tav tm="100000">
                                              <p:val>
                                                <p:strVal val="#ppt_x"/>
                                              </p:val>
                                            </p:tav>
                                          </p:tavLst>
                                        </p:anim>
                                        <p:anim calcmode="lin" valueType="num" p14:bounceEnd="30000">
                                          <p:cBhvr additive="base">
                                            <p:cTn id="8"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alphaModFix amt="20000"/>
            <a:extLst>
              <a:ext uri="{28A0092B-C50C-407E-A947-70E740481C1C}">
                <a14:useLocalDpi xmlns:a14="http://schemas.microsoft.com/office/drawing/2010/main" val="0"/>
              </a:ext>
            </a:extLst>
          </a:blip>
          <a:srcRect/>
          <a:stretch>
            <a:fillRect/>
          </a:stretch>
        </p:blipFill>
        <p:spPr>
          <a:xfrm>
            <a:off x="-1" y="1441581"/>
            <a:ext cx="12192002" cy="5953284"/>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2253886" y="233769"/>
            <a:ext cx="9936347" cy="6624231"/>
          </a:xfrm>
          <a:prstGeom prst="rect">
            <a:avLst/>
          </a:prstGeom>
        </p:spPr>
      </p:pic>
      <p:grpSp>
        <p:nvGrpSpPr>
          <p:cNvPr id="9" name="5"/>
          <p:cNvGrpSpPr/>
          <p:nvPr>
            <p:custDataLst>
              <p:tags r:id="rId3"/>
            </p:custDataLst>
          </p:nvPr>
        </p:nvGrpSpPr>
        <p:grpSpPr bwMode="auto">
          <a:xfrm rot="5400000">
            <a:off x="4904709" y="1051390"/>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873988" y="1386222"/>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01</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4" name="2"/>
          <p:cNvSpPr txBox="1"/>
          <p:nvPr>
            <p:custDataLst>
              <p:tags r:id="rId5"/>
            </p:custDataLst>
          </p:nvPr>
        </p:nvSpPr>
        <p:spPr>
          <a:xfrm>
            <a:off x="3110194" y="3628854"/>
            <a:ext cx="6582065" cy="11925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srgbClr val="F8F8F8"/>
                </a:solidFill>
                <a:effectLst/>
                <a:uLnTx/>
                <a:uFillTx/>
                <a:latin typeface="+mn-lt"/>
                <a:cs typeface="+mn-ea"/>
                <a:sym typeface="+mn-lt"/>
              </a:rPr>
              <a:t>分布式场景</a:t>
            </a: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
        <p:nvSpPr>
          <p:cNvPr id="8" name="文本框 7"/>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23449" b="14859"/>
          <a:stretch>
            <a:fillRect/>
          </a:stretch>
        </p:blipFill>
        <p:spPr>
          <a:xfrm>
            <a:off x="-1" y="530284"/>
            <a:ext cx="5776051" cy="6301046"/>
          </a:xfrm>
          <a:prstGeom prst="rect">
            <a:avLst/>
          </a:prstGeom>
        </p:spPr>
      </p:pic>
      <p:sp>
        <p:nvSpPr>
          <p:cNvPr id="26" name="TextBox 66"/>
          <p:cNvSpPr txBox="1"/>
          <p:nvPr/>
        </p:nvSpPr>
        <p:spPr>
          <a:xfrm>
            <a:off x="6721475" y="746125"/>
            <a:ext cx="2108835" cy="650875"/>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1</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a:t>
            </a:r>
            <a:r>
              <a:rPr kumimoji="0" lang="en-US" altLang="zh-CN" sz="2800" b="0" i="0" u="none" strike="noStrike" kern="1200" cap="none" spc="0" normalizeH="0" baseline="0" noProof="0" dirty="0">
                <a:ln>
                  <a:noFill/>
                </a:ln>
                <a:solidFill>
                  <a:srgbClr val="F8F8F8"/>
                </a:solidFill>
                <a:effectLst/>
                <a:uLnTx/>
                <a:uFillTx/>
                <a:cs typeface="+mn-ea"/>
                <a:sym typeface="+mn-lt"/>
              </a:rPr>
              <a:t>ID</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4" name="TextBox 66"/>
          <p:cNvSpPr txBox="1"/>
          <p:nvPr/>
        </p:nvSpPr>
        <p:spPr>
          <a:xfrm>
            <a:off x="6721475" y="1772285"/>
            <a:ext cx="2931795"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2</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a:t>
            </a:r>
            <a:r>
              <a:rPr kumimoji="0" lang="en-US" altLang="zh-CN" sz="2800" b="0" i="0" u="none" strike="noStrike" kern="1200" cap="none" spc="0" normalizeH="0" baseline="0" noProof="0" dirty="0">
                <a:ln>
                  <a:noFill/>
                </a:ln>
                <a:solidFill>
                  <a:srgbClr val="F8F8F8"/>
                </a:solidFill>
                <a:effectLst/>
                <a:uLnTx/>
                <a:uFillTx/>
                <a:cs typeface="+mn-ea"/>
                <a:sym typeface="+mn-lt"/>
              </a:rPr>
              <a:t>Session</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5" name="TextBox 66"/>
          <p:cNvSpPr txBox="1"/>
          <p:nvPr/>
        </p:nvSpPr>
        <p:spPr>
          <a:xfrm>
            <a:off x="6721475" y="2896870"/>
            <a:ext cx="2147570"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3</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分布式锁</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7" name="TextBox 66"/>
          <p:cNvSpPr txBox="1"/>
          <p:nvPr/>
        </p:nvSpPr>
        <p:spPr>
          <a:xfrm>
            <a:off x="6721475" y="4017010"/>
            <a:ext cx="2503170"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4</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分布式事务</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8" name="TextBox 66"/>
          <p:cNvSpPr txBox="1"/>
          <p:nvPr/>
        </p:nvSpPr>
        <p:spPr>
          <a:xfrm>
            <a:off x="6721475" y="5236210"/>
            <a:ext cx="2503170" cy="650875"/>
          </a:xfrm>
          <a:prstGeom prst="rect">
            <a:avLst/>
          </a:prstGeom>
          <a:noFill/>
        </p:spPr>
        <p:txBody>
          <a:bodyPr wrap="non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8F8F8"/>
                </a:solidFill>
                <a:effectLst/>
                <a:uLnTx/>
                <a:uFillTx/>
                <a:cs typeface="+mn-ea"/>
                <a:sym typeface="+mn-lt"/>
              </a:rPr>
              <a:t>5</a:t>
            </a:r>
            <a:r>
              <a:rPr kumimoji="0" lang="zh-CN" altLang="en-US" sz="2800" b="0" i="0" u="none" strike="noStrike" kern="1200" cap="none" spc="0" normalizeH="0" baseline="0" noProof="0" dirty="0">
                <a:ln>
                  <a:noFill/>
                </a:ln>
                <a:solidFill>
                  <a:srgbClr val="F8F8F8"/>
                </a:solidFill>
                <a:effectLst/>
                <a:uLnTx/>
                <a:uFillTx/>
                <a:cs typeface="+mn-ea"/>
                <a:sym typeface="+mn-lt"/>
              </a:rPr>
              <a:t>、</a:t>
            </a:r>
            <a:r>
              <a:rPr kumimoji="0" lang="zh-CN" altLang="en-GB" sz="2800" b="0" i="0" u="none" strike="noStrike" kern="1200" cap="none" spc="0" normalizeH="0" baseline="0" noProof="0" dirty="0">
                <a:ln>
                  <a:noFill/>
                </a:ln>
                <a:solidFill>
                  <a:srgbClr val="F8F8F8"/>
                </a:solidFill>
                <a:effectLst/>
                <a:uLnTx/>
                <a:uFillTx/>
                <a:cs typeface="+mn-ea"/>
                <a:sym typeface="+mn-lt"/>
              </a:rPr>
              <a:t>分布式缓存</a:t>
            </a:r>
            <a:endParaRPr kumimoji="0" lang="en-US" altLang="zh-CN" sz="2800" b="0" i="0" u="none" strike="noStrike" kern="1200" cap="none" spc="0" normalizeH="0" baseline="0" noProof="0" dirty="0">
              <a:ln>
                <a:noFill/>
              </a:ln>
              <a:solidFill>
                <a:srgbClr val="F8F8F8"/>
              </a:solidFill>
              <a:effectLst/>
              <a:uLnTx/>
              <a:uFillTx/>
              <a:cs typeface="+mn-ea"/>
              <a:sym typeface="+mn-lt"/>
            </a:endParaRPr>
          </a:p>
        </p:txBody>
      </p:sp>
      <p:sp>
        <p:nvSpPr>
          <p:cNvPr id="9" name="文本框 8"/>
          <p:cNvSpPr txBox="1"/>
          <p:nvPr/>
        </p:nvSpPr>
        <p:spPr>
          <a:xfrm>
            <a:off x="11094720" y="0"/>
            <a:ext cx="1097280" cy="368300"/>
          </a:xfrm>
          <a:prstGeom prst="rect">
            <a:avLst/>
          </a:prstGeom>
          <a:noFill/>
        </p:spPr>
        <p:txBody>
          <a:bodyPr wrap="non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锘崴科技</a:t>
            </a:r>
            <a:endParaRPr lang="zh-CN" altLang="en-US">
              <a:solidFill>
                <a:schemeClr val="accent1"/>
              </a:solidFill>
              <a:effectLst>
                <a:outerShdw blurRad="38100" dist="25400" dir="5400000" algn="ctr" rotWithShape="0">
                  <a:srgbClr val="6E747A">
                    <a:alpha val="43000"/>
                  </a:srgbClr>
                </a:outerShdw>
              </a:effectLst>
            </a:endParaRPr>
          </a:p>
        </p:txBody>
      </p:sp>
      <p:grpSp>
        <p:nvGrpSpPr>
          <p:cNvPr id="10" name="组合 9"/>
          <p:cNvGrpSpPr/>
          <p:nvPr/>
        </p:nvGrpSpPr>
        <p:grpSpPr>
          <a:xfrm>
            <a:off x="0" y="16510"/>
            <a:ext cx="4029075" cy="829310"/>
            <a:chOff x="0" y="16619"/>
            <a:chExt cx="4264025" cy="895997"/>
          </a:xfrm>
        </p:grpSpPr>
        <p:sp>
          <p:nvSpPr>
            <p:cNvPr id="11" name="2"/>
            <p:cNvSpPr txBox="1"/>
            <p:nvPr>
              <p:custDataLst>
                <p:tags r:id="rId2"/>
              </p:custDataLst>
            </p:nvPr>
          </p:nvSpPr>
          <p:spPr>
            <a:xfrm>
              <a:off x="1447165" y="75002"/>
              <a:ext cx="2816860" cy="62363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分布式场景</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399032" y="-878359"/>
            <a:ext cx="15184706" cy="11388528"/>
          </a:xfrm>
          <a:prstGeom prst="rect">
            <a:avLst/>
          </a:prstGeom>
        </p:spPr>
      </p:pic>
      <p:sp>
        <p:nvSpPr>
          <p:cNvPr id="2" name="Google Shape;86;p19"/>
          <p:cNvSpPr txBox="1"/>
          <p:nvPr/>
        </p:nvSpPr>
        <p:spPr>
          <a:xfrm>
            <a:off x="93345" y="1232535"/>
            <a:ext cx="1470025" cy="43434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服务发现</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8" name="直接连接符 7"/>
          <p:cNvCxnSpPr/>
          <p:nvPr/>
        </p:nvCxnSpPr>
        <p:spPr>
          <a:xfrm flipH="1">
            <a:off x="713105" y="1666875"/>
            <a:ext cx="45720" cy="21355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1714587" y="2483480"/>
            <a:ext cx="40193" cy="2880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37730" y="1557020"/>
            <a:ext cx="51435" cy="3365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3949700" y="3168650"/>
            <a:ext cx="31750" cy="20916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0" y="16619"/>
            <a:ext cx="4813476" cy="895997"/>
            <a:chOff x="0" y="16619"/>
            <a:chExt cx="4813476" cy="895997"/>
          </a:xfrm>
        </p:grpSpPr>
        <p:sp>
          <p:nvSpPr>
            <p:cNvPr id="19" name="2"/>
            <p:cNvSpPr txBox="1"/>
            <p:nvPr>
              <p:custDataLst>
                <p:tags r:id="rId2"/>
              </p:custDataLst>
            </p:nvPr>
          </p:nvSpPr>
          <p:spPr>
            <a:xfrm>
              <a:off x="1447024" y="237301"/>
              <a:ext cx="3366452" cy="577215"/>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8F8F8"/>
                  </a:solidFill>
                  <a:effectLst/>
                  <a:uLnTx/>
                  <a:uFillTx/>
                  <a:latin typeface="+mn-lt"/>
                  <a:cs typeface="+mn-ea"/>
                  <a:sym typeface="+mn-lt"/>
                </a:rPr>
                <a:t>k8s</a:t>
              </a: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能做什么？</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
        <p:nvSpPr>
          <p:cNvPr id="6" name="Google Shape;86;p19"/>
          <p:cNvSpPr txBox="1"/>
          <p:nvPr/>
        </p:nvSpPr>
        <p:spPr>
          <a:xfrm>
            <a:off x="1207770" y="2084705"/>
            <a:ext cx="991235" cy="421005"/>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熔断</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12" name="直接连接符 11"/>
          <p:cNvCxnSpPr/>
          <p:nvPr/>
        </p:nvCxnSpPr>
        <p:spPr>
          <a:xfrm flipH="1">
            <a:off x="2785197" y="1911980"/>
            <a:ext cx="40193" cy="2880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Google Shape;86;p19"/>
          <p:cNvSpPr txBox="1"/>
          <p:nvPr/>
        </p:nvSpPr>
        <p:spPr>
          <a:xfrm>
            <a:off x="2344420" y="1490980"/>
            <a:ext cx="991235" cy="421005"/>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限流</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
        <p:nvSpPr>
          <p:cNvPr id="15" name="Google Shape;86;p19"/>
          <p:cNvSpPr txBox="1"/>
          <p:nvPr/>
        </p:nvSpPr>
        <p:spPr>
          <a:xfrm>
            <a:off x="3089275" y="2734310"/>
            <a:ext cx="2363470"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链路追踪（插件）</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16" name="直接连接符 15"/>
          <p:cNvCxnSpPr/>
          <p:nvPr/>
        </p:nvCxnSpPr>
        <p:spPr>
          <a:xfrm flipH="1">
            <a:off x="5635625" y="2354580"/>
            <a:ext cx="55880" cy="29057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Google Shape;86;p19"/>
          <p:cNvSpPr txBox="1"/>
          <p:nvPr/>
        </p:nvSpPr>
        <p:spPr>
          <a:xfrm>
            <a:off x="6589395" y="1122680"/>
            <a:ext cx="1470025"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滚动部署</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
        <p:nvSpPr>
          <p:cNvPr id="24" name="Google Shape;86;p19"/>
          <p:cNvSpPr txBox="1"/>
          <p:nvPr/>
        </p:nvSpPr>
        <p:spPr>
          <a:xfrm>
            <a:off x="8236585" y="2117090"/>
            <a:ext cx="1470025"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蓝绿部署</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25" name="直接连接符 24"/>
          <p:cNvCxnSpPr/>
          <p:nvPr/>
        </p:nvCxnSpPr>
        <p:spPr>
          <a:xfrm flipH="1">
            <a:off x="8933180" y="2551430"/>
            <a:ext cx="76200" cy="2511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Google Shape;86;p19"/>
          <p:cNvSpPr txBox="1"/>
          <p:nvPr/>
        </p:nvSpPr>
        <p:spPr>
          <a:xfrm>
            <a:off x="9424035" y="3368040"/>
            <a:ext cx="2030730" cy="434340"/>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金丝雀部署</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cxnSp>
        <p:nvCxnSpPr>
          <p:cNvPr id="27" name="直接连接符 26"/>
          <p:cNvCxnSpPr/>
          <p:nvPr/>
        </p:nvCxnSpPr>
        <p:spPr>
          <a:xfrm flipH="1">
            <a:off x="10490200" y="3802380"/>
            <a:ext cx="31750" cy="20916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Google Shape;86;p19"/>
          <p:cNvSpPr txBox="1"/>
          <p:nvPr/>
        </p:nvSpPr>
        <p:spPr>
          <a:xfrm>
            <a:off x="5168265" y="1911985"/>
            <a:ext cx="991235" cy="421005"/>
          </a:xfrm>
          <a:prstGeom prst="rect">
            <a:avLst/>
          </a:prstGeom>
          <a:noFill/>
          <a:ln>
            <a:noFill/>
          </a:ln>
        </p:spPr>
        <p:txBody>
          <a:bodyPr spcFirstLastPara="1" wrap="square" lIns="91425" tIns="45700" rIns="91425" bIns="45700" anchor="t" anchorCtr="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网关</a:t>
            </a:r>
            <a:endParaRPr kumimoji="0" 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P spid="15" grpId="0"/>
      <p:bldP spid="17" grpId="0"/>
      <p:bldP spid="24" grpId="0"/>
      <p:bldP spid="26"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5"/>
          <p:cNvSpPr>
            <a:spLocks noEditPoints="1"/>
          </p:cNvSpPr>
          <p:nvPr/>
        </p:nvSpPr>
        <p:spPr bwMode="auto">
          <a:xfrm>
            <a:off x="393858" y="56749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1" name="Rectangle 75"/>
          <p:cNvSpPr/>
          <p:nvPr/>
        </p:nvSpPr>
        <p:spPr>
          <a:xfrm>
            <a:off x="592006" y="853544"/>
            <a:ext cx="2278624" cy="1418590"/>
          </a:xfrm>
          <a:prstGeom prst="rect">
            <a:avLst/>
          </a:prstGeom>
        </p:spPr>
        <p:txBody>
          <a:bodyPr wrap="square">
            <a:spAutoFit/>
          </a:bodyPr>
          <a:lstStyle/>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s-ES" sz="1200" b="0" i="0" u="none" strike="noStrike" kern="1200" cap="none" spc="0" normalizeH="0" baseline="0" noProof="0" dirty="0">
                <a:ln>
                  <a:noFill/>
                </a:ln>
                <a:solidFill>
                  <a:srgbClr val="F8F8F8"/>
                </a:solidFill>
                <a:effectLst/>
                <a:uLnTx/>
                <a:uFillTx/>
                <a:cs typeface="+mn-ea"/>
                <a:sym typeface="+mn-lt"/>
              </a:rPr>
              <a:t>由服务抽象</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应用名称</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s-ES" sz="1200" b="0" i="0" u="none" strike="noStrike" kern="1200" cap="none" spc="0" normalizeH="0" baseline="0" noProof="0" dirty="0">
                <a:ln>
                  <a:noFill/>
                </a:ln>
                <a:solidFill>
                  <a:srgbClr val="F8F8F8"/>
                </a:solidFill>
                <a:effectLst/>
                <a:uLnTx/>
                <a:uFillTx/>
                <a:cs typeface="+mn-ea"/>
                <a:sym typeface="+mn-lt"/>
              </a:rPr>
              <a:t>，获取可用服务列表，然后根据不同分发算法</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随机、轮训、权重、</a:t>
            </a:r>
            <a:r>
              <a:rPr kumimoji="0" lang="en-US" altLang="zh-CN" sz="1200" b="0" i="0" u="none" strike="noStrike" kern="1200" cap="none" spc="0" normalizeH="0" baseline="0" noProof="0" dirty="0">
                <a:ln>
                  <a:noFill/>
                </a:ln>
                <a:solidFill>
                  <a:srgbClr val="F8F8F8"/>
                </a:solidFill>
                <a:effectLst/>
                <a:uLnTx/>
                <a:uFillTx/>
                <a:cs typeface="+mn-ea"/>
                <a:sym typeface="+mn-lt"/>
              </a:rPr>
              <a:t>HASH</a:t>
            </a:r>
            <a:r>
              <a:rPr kumimoji="0" lang="zh-CN" altLang="en-US" sz="1200" b="0" i="0" u="none" strike="noStrike" kern="1200" cap="none" spc="0" normalizeH="0" baseline="0" noProof="0" dirty="0">
                <a:ln>
                  <a:noFill/>
                </a:ln>
                <a:solidFill>
                  <a:srgbClr val="F8F8F8"/>
                </a:solidFill>
                <a:effectLst/>
                <a:uLnTx/>
                <a:uFillTx/>
                <a:cs typeface="+mn-ea"/>
                <a:sym typeface="+mn-lt"/>
              </a:rPr>
              <a:t>、自定义</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实现远程调用。对于</a:t>
            </a:r>
            <a:r>
              <a:rPr kumimoji="0" lang="en-US" altLang="zh-CN" sz="1200" b="0" i="0" u="none" strike="noStrike" kern="1200" cap="none" spc="0" normalizeH="0" baseline="0" noProof="0" dirty="0">
                <a:ln>
                  <a:noFill/>
                </a:ln>
                <a:solidFill>
                  <a:srgbClr val="F8F8F8"/>
                </a:solidFill>
                <a:effectLst/>
                <a:uLnTx/>
                <a:uFillTx/>
                <a:cs typeface="+mn-ea"/>
                <a:sym typeface="+mn-lt"/>
              </a:rPr>
              <a:t>k8s</a:t>
            </a:r>
            <a:r>
              <a:rPr kumimoji="0" lang="zh-CN" altLang="en-US" sz="1200" b="0" i="0" u="none" strike="noStrike" kern="1200" cap="none" spc="0" normalizeH="0" baseline="0" noProof="0" dirty="0">
                <a:ln>
                  <a:noFill/>
                </a:ln>
                <a:solidFill>
                  <a:srgbClr val="F8F8F8"/>
                </a:solidFill>
                <a:effectLst/>
                <a:uLnTx/>
                <a:uFillTx/>
                <a:cs typeface="+mn-ea"/>
                <a:sym typeface="+mn-lt"/>
              </a:rPr>
              <a:t>来说以上描述都是无感知的。</a:t>
            </a:r>
            <a:endParaRPr kumimoji="0" lang="en-US" altLang="zh-CN" sz="1200" b="0" i="0" u="none" strike="noStrike" kern="1200" cap="none" spc="0" normalizeH="0" baseline="0" noProof="0" dirty="0">
              <a:ln>
                <a:noFill/>
              </a:ln>
              <a:solidFill>
                <a:srgbClr val="F8F8F8"/>
              </a:solidFill>
              <a:effectLst/>
              <a:uLnTx/>
              <a:uFillTx/>
              <a:cs typeface="+mn-ea"/>
              <a:sym typeface="+mn-lt"/>
            </a:endParaRPr>
          </a:p>
        </p:txBody>
      </p:sp>
      <p:sp>
        <p:nvSpPr>
          <p:cNvPr id="12" name="TextBox 76"/>
          <p:cNvSpPr txBox="1"/>
          <p:nvPr/>
        </p:nvSpPr>
        <p:spPr>
          <a:xfrm flipH="1">
            <a:off x="625948" y="513531"/>
            <a:ext cx="848360" cy="29146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服务发现</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5" name="Freeform 45"/>
          <p:cNvSpPr>
            <a:spLocks noEditPoints="1"/>
          </p:cNvSpPr>
          <p:nvPr/>
        </p:nvSpPr>
        <p:spPr bwMode="auto">
          <a:xfrm>
            <a:off x="3239928" y="5427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9" name="Rectangle 75"/>
          <p:cNvSpPr/>
          <p:nvPr/>
        </p:nvSpPr>
        <p:spPr>
          <a:xfrm>
            <a:off x="3438076" y="828779"/>
            <a:ext cx="2278624" cy="163957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用于解决服务链路中出现某个服务的超时、不可用时快速对调用方做出响应。避免以上服务做太多的无用功，浪费性能。当熔断策略发现该服务能正常响应便又自动恢复服务的正常访问。</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13" name="TextBox 76"/>
          <p:cNvSpPr txBox="1"/>
          <p:nvPr/>
        </p:nvSpPr>
        <p:spPr>
          <a:xfrm flipH="1">
            <a:off x="3472018" y="488766"/>
            <a:ext cx="51562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熔断</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18" name="Freeform 45"/>
          <p:cNvSpPr>
            <a:spLocks noEditPoints="1"/>
          </p:cNvSpPr>
          <p:nvPr/>
        </p:nvSpPr>
        <p:spPr bwMode="auto">
          <a:xfrm>
            <a:off x="6045993" y="56749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9" name="Rectangle 75"/>
          <p:cNvSpPr/>
          <p:nvPr/>
        </p:nvSpPr>
        <p:spPr>
          <a:xfrm>
            <a:off x="6244141" y="853544"/>
            <a:ext cx="2278624" cy="975995"/>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为保证服务的安全以及可用性，采取对系统单位时间内处理请求的数量限制、或者</a:t>
            </a:r>
            <a:r>
              <a:rPr kumimoji="0" lang="en-US" altLang="zh-CN" sz="1200" b="0" i="0" u="none" strike="noStrike" kern="1200" cap="none" spc="0" normalizeH="0" baseline="0" noProof="0" dirty="0">
                <a:ln>
                  <a:noFill/>
                </a:ln>
                <a:solidFill>
                  <a:srgbClr val="F8F8F8"/>
                </a:solidFill>
                <a:effectLst/>
                <a:uLnTx/>
                <a:uFillTx/>
                <a:cs typeface="+mn-ea"/>
                <a:sym typeface="+mn-lt"/>
              </a:rPr>
              <a:t>IP</a:t>
            </a:r>
            <a:r>
              <a:rPr kumimoji="0" lang="zh-CN" altLang="en-US" sz="1200" b="0" i="0" u="none" strike="noStrike" kern="1200" cap="none" spc="0" normalizeH="0" baseline="0" noProof="0" dirty="0">
                <a:ln>
                  <a:noFill/>
                </a:ln>
                <a:solidFill>
                  <a:srgbClr val="F8F8F8"/>
                </a:solidFill>
                <a:effectLst/>
                <a:uLnTx/>
                <a:uFillTx/>
                <a:cs typeface="+mn-ea"/>
                <a:sym typeface="+mn-lt"/>
              </a:rPr>
              <a:t>策略以及其他策略。</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24" name="TextBox 76"/>
          <p:cNvSpPr txBox="1"/>
          <p:nvPr/>
        </p:nvSpPr>
        <p:spPr>
          <a:xfrm flipH="1">
            <a:off x="6278083" y="513531"/>
            <a:ext cx="51562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限流</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27" name="Freeform 45"/>
          <p:cNvSpPr>
            <a:spLocks noEditPoints="1"/>
          </p:cNvSpPr>
          <p:nvPr/>
        </p:nvSpPr>
        <p:spPr bwMode="auto">
          <a:xfrm>
            <a:off x="8949848" y="567495"/>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28" name="Rectangle 75"/>
          <p:cNvSpPr/>
          <p:nvPr/>
        </p:nvSpPr>
        <p:spPr>
          <a:xfrm>
            <a:off x="9147996" y="853544"/>
            <a:ext cx="2278624" cy="53340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系统服务的统一鉴权，服务路由。</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29" name="TextBox 76"/>
          <p:cNvSpPr txBox="1"/>
          <p:nvPr/>
        </p:nvSpPr>
        <p:spPr>
          <a:xfrm flipH="1">
            <a:off x="9181938" y="513531"/>
            <a:ext cx="51562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网关</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30" name="Freeform 45"/>
          <p:cNvSpPr>
            <a:spLocks noEditPoints="1"/>
          </p:cNvSpPr>
          <p:nvPr/>
        </p:nvSpPr>
        <p:spPr bwMode="auto">
          <a:xfrm>
            <a:off x="393858"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31" name="Rectangle 75"/>
          <p:cNvSpPr/>
          <p:nvPr/>
        </p:nvSpPr>
        <p:spPr>
          <a:xfrm>
            <a:off x="592006" y="4270479"/>
            <a:ext cx="2278624" cy="755015"/>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提供当前调用链路层级树，清晰掌握每个被调用服务节点的耗时、异常信息等其他内容。</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32" name="TextBox 76"/>
          <p:cNvSpPr txBox="1"/>
          <p:nvPr/>
        </p:nvSpPr>
        <p:spPr>
          <a:xfrm flipH="1">
            <a:off x="625948" y="3930466"/>
            <a:ext cx="8483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链路追踪</a:t>
            </a:r>
            <a:endParaRPr kumimoji="0" lang="zh-CN" altLang="id-ID" sz="2000" b="1" i="0" u="none" strike="noStrike" kern="1200" cap="none" spc="0" normalizeH="0" baseline="30000" noProof="0" dirty="0">
              <a:ln>
                <a:noFill/>
              </a:ln>
              <a:solidFill>
                <a:prstClr val="white"/>
              </a:solidFill>
              <a:effectLst/>
              <a:uLnTx/>
              <a:uFillTx/>
              <a:cs typeface="+mn-ea"/>
              <a:sym typeface="+mn-lt"/>
            </a:endParaRPr>
          </a:p>
        </p:txBody>
      </p:sp>
      <p:sp>
        <p:nvSpPr>
          <p:cNvPr id="33" name="Freeform 45"/>
          <p:cNvSpPr>
            <a:spLocks noEditPoints="1"/>
          </p:cNvSpPr>
          <p:nvPr/>
        </p:nvSpPr>
        <p:spPr bwMode="auto">
          <a:xfrm>
            <a:off x="3240563"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34" name="Rectangle 75"/>
          <p:cNvSpPr/>
          <p:nvPr/>
        </p:nvSpPr>
        <p:spPr>
          <a:xfrm>
            <a:off x="3438711" y="4270479"/>
            <a:ext cx="2278624" cy="975995"/>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更新镜像部署的时候不会导致老的服务停止不可用，直到新的服务生效流量便会自动切回新服务然后停止老服务。</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35" name="TextBox 76"/>
          <p:cNvSpPr txBox="1"/>
          <p:nvPr/>
        </p:nvSpPr>
        <p:spPr>
          <a:xfrm flipH="1">
            <a:off x="3472653" y="3930466"/>
            <a:ext cx="8483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id-ID" sz="2000" b="1" i="0" u="none" strike="noStrike" kern="1200" cap="none" spc="0" normalizeH="0" baseline="30000" noProof="0" dirty="0">
                <a:ln>
                  <a:noFill/>
                </a:ln>
                <a:solidFill>
                  <a:prstClr val="white"/>
                </a:solidFill>
                <a:effectLst/>
                <a:uLnTx/>
                <a:uFillTx/>
                <a:cs typeface="+mn-ea"/>
                <a:sym typeface="+mn-lt"/>
              </a:rPr>
              <a:t>滚动部署</a:t>
            </a:r>
            <a:endParaRPr kumimoji="0" lang="en-US" altLang="zh-CN" sz="2000" b="1" i="0" u="none" strike="noStrike" kern="1200" cap="none" spc="0" normalizeH="0" baseline="30000" noProof="0" dirty="0">
              <a:ln>
                <a:noFill/>
              </a:ln>
              <a:solidFill>
                <a:prstClr val="white"/>
              </a:solidFill>
              <a:effectLst/>
              <a:uLnTx/>
              <a:uFillTx/>
              <a:cs typeface="+mn-ea"/>
              <a:sym typeface="+mn-lt"/>
            </a:endParaRPr>
          </a:p>
        </p:txBody>
      </p:sp>
      <p:sp>
        <p:nvSpPr>
          <p:cNvPr id="42" name="Freeform 45"/>
          <p:cNvSpPr>
            <a:spLocks noEditPoints="1"/>
          </p:cNvSpPr>
          <p:nvPr/>
        </p:nvSpPr>
        <p:spPr bwMode="auto">
          <a:xfrm>
            <a:off x="6046628"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43" name="Rectangle 75"/>
          <p:cNvSpPr/>
          <p:nvPr/>
        </p:nvSpPr>
        <p:spPr>
          <a:xfrm>
            <a:off x="6244776" y="4270479"/>
            <a:ext cx="2278624" cy="152400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1</a:t>
            </a:r>
            <a:r>
              <a:rPr kumimoji="0" lang="zh-CN" altLang="en-US" sz="1200" b="0" i="0" u="none" strike="noStrike" kern="1200" cap="none" spc="0" normalizeH="0" baseline="0" noProof="0" dirty="0">
                <a:ln>
                  <a:noFill/>
                </a:ln>
                <a:solidFill>
                  <a:srgbClr val="F8F8F8"/>
                </a:solidFill>
                <a:effectLst/>
                <a:uLnTx/>
                <a:uFillTx/>
                <a:cs typeface="+mn-ea"/>
                <a:sym typeface="+mn-lt"/>
              </a:rPr>
              <a:t>、部署</a:t>
            </a:r>
            <a:r>
              <a:rPr kumimoji="0" lang="en-US" altLang="zh-CN" sz="1200" b="0" i="0" u="none" strike="noStrike" kern="1200" cap="none" spc="0" normalizeH="0" baseline="0" noProof="0" dirty="0">
                <a:ln>
                  <a:noFill/>
                </a:ln>
                <a:solidFill>
                  <a:srgbClr val="F8F8F8"/>
                </a:solidFill>
                <a:effectLst/>
                <a:uLnTx/>
                <a:uFillTx/>
                <a:cs typeface="+mn-ea"/>
                <a:sym typeface="+mn-lt"/>
              </a:rPr>
              <a:t>v1</a:t>
            </a:r>
            <a:r>
              <a:rPr kumimoji="0" lang="zh-CN" altLang="en-US" sz="1200" b="0" i="0" u="none" strike="noStrike" kern="1200" cap="none" spc="0" normalizeH="0" baseline="0" noProof="0" dirty="0">
                <a:ln>
                  <a:noFill/>
                </a:ln>
                <a:solidFill>
                  <a:srgbClr val="F8F8F8"/>
                </a:solidFill>
                <a:effectLst/>
                <a:uLnTx/>
                <a:uFillTx/>
                <a:cs typeface="+mn-ea"/>
                <a:sym typeface="+mn-lt"/>
              </a:rPr>
              <a:t>的应用，开始状态。</a:t>
            </a:r>
            <a:endParaRPr kumimoji="0" lang="zh-CN" altLang="en-US" sz="1200" b="0" i="0" u="none" strike="noStrike" kern="1200" cap="none" spc="0" normalizeH="0" baseline="0" noProof="0" dirty="0">
              <a:ln>
                <a:noFill/>
              </a:ln>
              <a:solidFill>
                <a:srgbClr val="F8F8F8"/>
              </a:solidFill>
              <a:effectLst/>
              <a:uLnTx/>
              <a:uFillTx/>
              <a:cs typeface="+mn-ea"/>
              <a:sym typeface="+mn-lt"/>
            </a:endParaRPr>
          </a:p>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2</a:t>
            </a:r>
            <a:r>
              <a:rPr kumimoji="0" lang="zh-CN" altLang="en-US" sz="1200" b="0" i="0" u="none" strike="noStrike" kern="1200" cap="none" spc="0" normalizeH="0" baseline="0" noProof="0" dirty="0">
                <a:ln>
                  <a:noFill/>
                </a:ln>
                <a:solidFill>
                  <a:srgbClr val="F8F8F8"/>
                </a:solidFill>
                <a:effectLst/>
                <a:uLnTx/>
                <a:uFillTx/>
                <a:cs typeface="+mn-ea"/>
                <a:sym typeface="+mn-lt"/>
              </a:rPr>
              <a:t>、部署</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的应用，待更新状态。</a:t>
            </a:r>
            <a:endParaRPr kumimoji="0" lang="zh-CN" altLang="en-US" sz="1200" b="0" i="0" u="none" strike="noStrike" kern="1200" cap="none" spc="0" normalizeH="0" baseline="0" noProof="0" dirty="0">
              <a:ln>
                <a:noFill/>
              </a:ln>
              <a:solidFill>
                <a:srgbClr val="F8F8F8"/>
              </a:solidFill>
              <a:effectLst/>
              <a:uLnTx/>
              <a:uFillTx/>
              <a:cs typeface="+mn-ea"/>
              <a:sym typeface="+mn-lt"/>
            </a:endParaRPr>
          </a:p>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3</a:t>
            </a:r>
            <a:r>
              <a:rPr kumimoji="0" lang="zh-CN" altLang="en-US" sz="1200" b="0" i="0" u="none" strike="noStrike" kern="1200" cap="none" spc="0" normalizeH="0" baseline="0" noProof="0" dirty="0">
                <a:ln>
                  <a:noFill/>
                </a:ln>
                <a:solidFill>
                  <a:srgbClr val="F8F8F8"/>
                </a:solidFill>
                <a:effectLst/>
                <a:uLnTx/>
                <a:uFillTx/>
                <a:cs typeface="+mn-ea"/>
                <a:sym typeface="+mn-lt"/>
              </a:rPr>
              <a:t>、流量由</a:t>
            </a:r>
            <a:r>
              <a:rPr kumimoji="0" lang="en-US" altLang="zh-CN" sz="1200" b="0" i="0" u="none" strike="noStrike" kern="1200" cap="none" spc="0" normalizeH="0" baseline="0" noProof="0" dirty="0">
                <a:ln>
                  <a:noFill/>
                </a:ln>
                <a:solidFill>
                  <a:srgbClr val="F8F8F8"/>
                </a:solidFill>
                <a:effectLst/>
                <a:uLnTx/>
                <a:uFillTx/>
                <a:cs typeface="+mn-ea"/>
                <a:sym typeface="+mn-lt"/>
              </a:rPr>
              <a:t>v1</a:t>
            </a:r>
            <a:r>
              <a:rPr kumimoji="0" lang="zh-CN" altLang="en-US" sz="1200" b="0" i="0" u="none" strike="noStrike" kern="1200" cap="none" spc="0" normalizeH="0" baseline="0" noProof="0" dirty="0">
                <a:ln>
                  <a:noFill/>
                </a:ln>
                <a:solidFill>
                  <a:srgbClr val="F8F8F8"/>
                </a:solidFill>
                <a:effectLst/>
                <a:uLnTx/>
                <a:uFillTx/>
                <a:cs typeface="+mn-ea"/>
                <a:sym typeface="+mn-lt"/>
              </a:rPr>
              <a:t>切换</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版本。</a:t>
            </a:r>
            <a:endParaRPr kumimoji="0" lang="zh-CN" altLang="en-US" sz="1200" b="0" i="0" u="none" strike="noStrike" kern="1200" cap="none" spc="0" normalizeH="0" baseline="0" noProof="0" dirty="0">
              <a:ln>
                <a:noFill/>
              </a:ln>
              <a:solidFill>
                <a:srgbClr val="F8F8F8"/>
              </a:solidFill>
              <a:effectLst/>
              <a:uLnTx/>
              <a:uFillTx/>
              <a:cs typeface="+mn-ea"/>
              <a:sym typeface="+mn-lt"/>
            </a:endParaRPr>
          </a:p>
          <a:p>
            <a:pPr marL="0" marR="0" lvl="0" indent="0" algn="l" defTabSz="914400" rtl="0" eaLnBrk="1" fontAlgn="auto" latinLnBrk="0" hangingPunct="1">
              <a:lnSpc>
                <a:spcPct val="120000"/>
              </a:lnSpc>
              <a:spcBef>
                <a:spcPts val="850"/>
              </a:spcBef>
              <a:spcAft>
                <a:spcPts val="0"/>
              </a:spcAft>
              <a:buClrTx/>
              <a:buSzTx/>
              <a:buFontTx/>
              <a:buNone/>
              <a:defRPr/>
            </a:pPr>
            <a:r>
              <a:rPr kumimoji="0" lang="en-US" altLang="zh-CN" sz="1200" b="0" i="0" u="none" strike="noStrike" kern="1200" cap="none" spc="0" normalizeH="0" baseline="0" noProof="0" dirty="0">
                <a:ln>
                  <a:noFill/>
                </a:ln>
                <a:solidFill>
                  <a:srgbClr val="F8F8F8"/>
                </a:solidFill>
                <a:effectLst/>
                <a:uLnTx/>
                <a:uFillTx/>
                <a:cs typeface="+mn-ea"/>
                <a:sym typeface="+mn-lt"/>
              </a:rPr>
              <a:t>4</a:t>
            </a:r>
            <a:r>
              <a:rPr kumimoji="0" lang="zh-CN" altLang="en-US" sz="1200" b="0" i="0" u="none" strike="noStrike" kern="1200" cap="none" spc="0" normalizeH="0" baseline="0" noProof="0" dirty="0">
                <a:ln>
                  <a:noFill/>
                </a:ln>
                <a:solidFill>
                  <a:srgbClr val="F8F8F8"/>
                </a:solidFill>
                <a:effectLst/>
                <a:uLnTx/>
                <a:uFillTx/>
                <a:cs typeface="+mn-ea"/>
                <a:sym typeface="+mn-lt"/>
              </a:rPr>
              <a:t>、</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测试通过，正式删除</a:t>
            </a:r>
            <a:r>
              <a:rPr kumimoji="0" lang="en-US" altLang="zh-CN" sz="1200" b="0" i="0" u="none" strike="noStrike" kern="1200" cap="none" spc="0" normalizeH="0" baseline="0" noProof="0" dirty="0">
                <a:ln>
                  <a:noFill/>
                </a:ln>
                <a:solidFill>
                  <a:srgbClr val="F8F8F8"/>
                </a:solidFill>
                <a:effectLst/>
                <a:uLnTx/>
                <a:uFillTx/>
                <a:cs typeface="+mn-ea"/>
                <a:sym typeface="+mn-lt"/>
              </a:rPr>
              <a:t>v1</a:t>
            </a:r>
            <a:r>
              <a:rPr kumimoji="0" lang="zh-CN" altLang="en-US" sz="1200" b="0" i="0" u="none" strike="noStrike" kern="1200" cap="none" spc="0" normalizeH="0" baseline="0" noProof="0" dirty="0">
                <a:ln>
                  <a:noFill/>
                </a:ln>
                <a:solidFill>
                  <a:srgbClr val="F8F8F8"/>
                </a:solidFill>
                <a:effectLst/>
                <a:uLnTx/>
                <a:uFillTx/>
                <a:cs typeface="+mn-ea"/>
                <a:sym typeface="+mn-lt"/>
              </a:rPr>
              <a:t>程序</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从此正式使用</a:t>
            </a:r>
            <a:r>
              <a:rPr kumimoji="0" lang="en-US" altLang="zh-CN" sz="1200" b="0" i="0" u="none" strike="noStrike" kern="1200" cap="none" spc="0" normalizeH="0" baseline="0" noProof="0" dirty="0">
                <a:ln>
                  <a:noFill/>
                </a:ln>
                <a:solidFill>
                  <a:srgbClr val="F8F8F8"/>
                </a:solidFill>
                <a:effectLst/>
                <a:uLnTx/>
                <a:uFillTx/>
                <a:cs typeface="+mn-ea"/>
                <a:sym typeface="+mn-lt"/>
              </a:rPr>
              <a:t>v2</a:t>
            </a:r>
            <a:r>
              <a:rPr kumimoji="0" lang="zh-CN" altLang="en-US" sz="1200" b="0" i="0" u="none" strike="noStrike" kern="1200" cap="none" spc="0" normalizeH="0" baseline="0" noProof="0" dirty="0">
                <a:ln>
                  <a:noFill/>
                </a:ln>
                <a:solidFill>
                  <a:srgbClr val="F8F8F8"/>
                </a:solidFill>
                <a:effectLst/>
                <a:uLnTx/>
                <a:uFillTx/>
                <a:cs typeface="+mn-ea"/>
                <a:sym typeface="+mn-lt"/>
              </a:rPr>
              <a:t>。</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44" name="TextBox 76"/>
          <p:cNvSpPr txBox="1"/>
          <p:nvPr/>
        </p:nvSpPr>
        <p:spPr>
          <a:xfrm flipH="1">
            <a:off x="6278718" y="3930466"/>
            <a:ext cx="8483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30000" noProof="0" dirty="0">
                <a:ln>
                  <a:noFill/>
                </a:ln>
                <a:solidFill>
                  <a:prstClr val="white"/>
                </a:solidFill>
                <a:effectLst/>
                <a:uLnTx/>
                <a:uFillTx/>
                <a:cs typeface="+mn-ea"/>
                <a:sym typeface="+mn-lt"/>
              </a:rPr>
              <a:t>蓝绿部署</a:t>
            </a:r>
            <a:endParaRPr kumimoji="0" lang="zh-CN" altLang="en-US" sz="2000" b="1" i="0" u="none" strike="noStrike" kern="1200" cap="none" spc="0" normalizeH="0" baseline="30000" noProof="0" dirty="0">
              <a:ln>
                <a:noFill/>
              </a:ln>
              <a:solidFill>
                <a:prstClr val="white"/>
              </a:solidFill>
              <a:effectLst/>
              <a:uLnTx/>
              <a:uFillTx/>
              <a:cs typeface="+mn-ea"/>
              <a:sym typeface="+mn-lt"/>
            </a:endParaRPr>
          </a:p>
        </p:txBody>
      </p:sp>
      <p:sp>
        <p:nvSpPr>
          <p:cNvPr id="48" name="Freeform 45"/>
          <p:cNvSpPr>
            <a:spLocks noEditPoints="1"/>
          </p:cNvSpPr>
          <p:nvPr/>
        </p:nvSpPr>
        <p:spPr bwMode="auto">
          <a:xfrm>
            <a:off x="8751728" y="3984430"/>
            <a:ext cx="198148" cy="212636"/>
          </a:xfrm>
          <a:custGeom>
            <a:avLst/>
            <a:gdLst>
              <a:gd name="T0" fmla="*/ 92739 w 55"/>
              <a:gd name="T1" fmla="*/ 188912 h 55"/>
              <a:gd name="T2" fmla="*/ 0 w 55"/>
              <a:gd name="T3" fmla="*/ 92739 h 55"/>
              <a:gd name="T4" fmla="*/ 92739 w 55"/>
              <a:gd name="T5" fmla="*/ 0 h 55"/>
              <a:gd name="T6" fmla="*/ 188912 w 55"/>
              <a:gd name="T7" fmla="*/ 92739 h 55"/>
              <a:gd name="T8" fmla="*/ 92739 w 55"/>
              <a:gd name="T9" fmla="*/ 188912 h 55"/>
              <a:gd name="T10" fmla="*/ 154564 w 55"/>
              <a:gd name="T11" fmla="*/ 68695 h 55"/>
              <a:gd name="T12" fmla="*/ 144260 w 55"/>
              <a:gd name="T13" fmla="*/ 58391 h 55"/>
              <a:gd name="T14" fmla="*/ 137391 w 55"/>
              <a:gd name="T15" fmla="*/ 54956 h 55"/>
              <a:gd name="T16" fmla="*/ 130521 w 55"/>
              <a:gd name="T17" fmla="*/ 58391 h 55"/>
              <a:gd name="T18" fmla="*/ 82434 w 55"/>
              <a:gd name="T19" fmla="*/ 106478 h 55"/>
              <a:gd name="T20" fmla="*/ 54956 w 55"/>
              <a:gd name="T21" fmla="*/ 79000 h 55"/>
              <a:gd name="T22" fmla="*/ 48087 w 55"/>
              <a:gd name="T23" fmla="*/ 75565 h 55"/>
              <a:gd name="T24" fmla="*/ 44652 w 55"/>
              <a:gd name="T25" fmla="*/ 79000 h 55"/>
              <a:gd name="T26" fmla="*/ 30913 w 55"/>
              <a:gd name="T27" fmla="*/ 89304 h 55"/>
              <a:gd name="T28" fmla="*/ 30913 w 55"/>
              <a:gd name="T29" fmla="*/ 96173 h 55"/>
              <a:gd name="T30" fmla="*/ 30913 w 55"/>
              <a:gd name="T31" fmla="*/ 103043 h 55"/>
              <a:gd name="T32" fmla="*/ 75565 w 55"/>
              <a:gd name="T33" fmla="*/ 147695 h 55"/>
              <a:gd name="T34" fmla="*/ 82434 w 55"/>
              <a:gd name="T35" fmla="*/ 147695 h 55"/>
              <a:gd name="T36" fmla="*/ 89304 w 55"/>
              <a:gd name="T37" fmla="*/ 147695 h 55"/>
              <a:gd name="T38" fmla="*/ 154564 w 55"/>
              <a:gd name="T39" fmla="*/ 79000 h 55"/>
              <a:gd name="T40" fmla="*/ 157999 w 55"/>
              <a:gd name="T41" fmla="*/ 75565 h 55"/>
              <a:gd name="T42" fmla="*/ 154564 w 55"/>
              <a:gd name="T43" fmla="*/ 68695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gradFill>
            <a:gsLst>
              <a:gs pos="0">
                <a:srgbClr val="260659"/>
              </a:gs>
              <a:gs pos="100000">
                <a:srgbClr val="B15D0A"/>
              </a:gs>
            </a:gsLst>
            <a:lin ang="2700000" scaled="1"/>
          </a:gradFill>
          <a:ln>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49" name="Rectangle 75"/>
          <p:cNvSpPr/>
          <p:nvPr/>
        </p:nvSpPr>
        <p:spPr>
          <a:xfrm>
            <a:off x="8949876" y="4270479"/>
            <a:ext cx="2278624" cy="1418590"/>
          </a:xfrm>
          <a:prstGeom prst="rect">
            <a:avLst/>
          </a:prstGeom>
        </p:spPr>
        <p:txBody>
          <a:bodyPr wrap="square">
            <a:spAutoFit/>
          </a:bodyPr>
          <a:p>
            <a:pPr marL="0" marR="0" lvl="0" indent="0" algn="l" defTabSz="914400" rtl="0" eaLnBrk="1" fontAlgn="auto" latinLnBrk="0" hangingPunct="1">
              <a:lnSpc>
                <a:spcPct val="120000"/>
              </a:lnSpc>
              <a:spcBef>
                <a:spcPts val="850"/>
              </a:spcBef>
              <a:spcAft>
                <a:spcPts val="0"/>
              </a:spcAft>
              <a:buClrTx/>
              <a:buSzTx/>
              <a:buFontTx/>
              <a:buNone/>
              <a:defRPr/>
            </a:pPr>
            <a:r>
              <a:rPr kumimoji="0" lang="zh-CN" altLang="en-US" sz="1200" b="0" i="0" u="none" strike="noStrike" kern="1200" cap="none" spc="0" normalizeH="0" baseline="0" noProof="0" dirty="0">
                <a:ln>
                  <a:noFill/>
                </a:ln>
                <a:solidFill>
                  <a:srgbClr val="F8F8F8"/>
                </a:solidFill>
                <a:effectLst/>
                <a:uLnTx/>
                <a:uFillTx/>
                <a:cs typeface="+mn-ea"/>
                <a:sym typeface="+mn-lt"/>
              </a:rPr>
              <a:t>更新镜像部署的时候，新旧版本都能够同时被访问，只是会根据策略将大部分的流量分向老版本服务，少部分流量分向新版本</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服务热身</a:t>
            </a:r>
            <a:r>
              <a:rPr kumimoji="0" lang="en-US" altLang="zh-CN" sz="1200" b="0" i="0" u="none" strike="noStrike" kern="1200" cap="none" spc="0" normalizeH="0" baseline="0" noProof="0" dirty="0">
                <a:ln>
                  <a:noFill/>
                </a:ln>
                <a:solidFill>
                  <a:srgbClr val="F8F8F8"/>
                </a:solidFill>
                <a:effectLst/>
                <a:uLnTx/>
                <a:uFillTx/>
                <a:cs typeface="+mn-ea"/>
                <a:sym typeface="+mn-lt"/>
              </a:rPr>
              <a:t>)</a:t>
            </a:r>
            <a:r>
              <a:rPr kumimoji="0" lang="zh-CN" altLang="en-US" sz="1200" b="0" i="0" u="none" strike="noStrike" kern="1200" cap="none" spc="0" normalizeH="0" baseline="0" noProof="0" dirty="0">
                <a:ln>
                  <a:noFill/>
                </a:ln>
                <a:solidFill>
                  <a:srgbClr val="F8F8F8"/>
                </a:solidFill>
                <a:effectLst/>
                <a:uLnTx/>
                <a:uFillTx/>
                <a:cs typeface="+mn-ea"/>
                <a:sym typeface="+mn-lt"/>
              </a:rPr>
              <a:t>。等系统运行稳定就会都分向新版本服务。</a:t>
            </a:r>
            <a:endParaRPr kumimoji="0" lang="zh-CN" altLang="en-US" sz="1200" b="0" i="0" u="none" strike="noStrike" kern="1200" cap="none" spc="0" normalizeH="0" baseline="0" noProof="0" dirty="0">
              <a:ln>
                <a:noFill/>
              </a:ln>
              <a:solidFill>
                <a:srgbClr val="F8F8F8"/>
              </a:solidFill>
              <a:effectLst/>
              <a:uLnTx/>
              <a:uFillTx/>
              <a:cs typeface="+mn-ea"/>
              <a:sym typeface="+mn-lt"/>
            </a:endParaRPr>
          </a:p>
        </p:txBody>
      </p:sp>
      <p:sp>
        <p:nvSpPr>
          <p:cNvPr id="50" name="TextBox 76"/>
          <p:cNvSpPr txBox="1"/>
          <p:nvPr/>
        </p:nvSpPr>
        <p:spPr>
          <a:xfrm flipH="1">
            <a:off x="8983818" y="3930466"/>
            <a:ext cx="1800860" cy="291465"/>
          </a:xfrm>
          <a:prstGeom prst="rect">
            <a:avLst/>
          </a:prstGeom>
          <a:noFill/>
        </p:spPr>
        <p:txBody>
          <a:bodyPr wrap="none" rtlCol="0" anchor="ctr">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30000" noProof="0" dirty="0">
                <a:ln>
                  <a:noFill/>
                </a:ln>
                <a:solidFill>
                  <a:prstClr val="white"/>
                </a:solidFill>
                <a:effectLst/>
                <a:uLnTx/>
                <a:uFillTx/>
                <a:cs typeface="+mn-ea"/>
                <a:sym typeface="+mn-lt"/>
              </a:rPr>
              <a:t>金丝雀部署</a:t>
            </a:r>
            <a:r>
              <a:rPr kumimoji="0" lang="en-US" altLang="zh-CN" sz="2000" b="1" i="0" u="none" strike="noStrike" kern="1200" cap="none" spc="0" normalizeH="0" baseline="30000" noProof="0" dirty="0">
                <a:ln>
                  <a:noFill/>
                </a:ln>
                <a:solidFill>
                  <a:prstClr val="white"/>
                </a:solidFill>
                <a:effectLst/>
                <a:uLnTx/>
                <a:uFillTx/>
                <a:cs typeface="+mn-ea"/>
                <a:sym typeface="+mn-lt"/>
              </a:rPr>
              <a:t>(</a:t>
            </a:r>
            <a:r>
              <a:rPr kumimoji="0" lang="zh-CN" altLang="en-US" sz="2000" b="1" i="0" u="none" strike="noStrike" kern="1200" cap="none" spc="0" normalizeH="0" baseline="30000" noProof="0" dirty="0">
                <a:ln>
                  <a:noFill/>
                </a:ln>
                <a:solidFill>
                  <a:prstClr val="white"/>
                </a:solidFill>
                <a:effectLst/>
                <a:uLnTx/>
                <a:uFillTx/>
                <a:cs typeface="+mn-ea"/>
                <a:sym typeface="+mn-lt"/>
              </a:rPr>
              <a:t>灰度发布</a:t>
            </a:r>
            <a:r>
              <a:rPr kumimoji="0" lang="en-US" altLang="zh-CN" sz="2000" b="1" i="0" u="none" strike="noStrike" kern="1200" cap="none" spc="0" normalizeH="0" baseline="30000" noProof="0" dirty="0">
                <a:ln>
                  <a:noFill/>
                </a:ln>
                <a:solidFill>
                  <a:prstClr val="white"/>
                </a:solidFill>
                <a:effectLst/>
                <a:uLnTx/>
                <a:uFillTx/>
                <a:cs typeface="+mn-ea"/>
                <a:sym typeface="+mn-lt"/>
              </a:rPr>
              <a:t>)</a:t>
            </a:r>
            <a:endParaRPr kumimoji="0" lang="en-US" altLang="zh-CN" sz="2000" b="1" i="0" u="none" strike="noStrike" kern="1200" cap="none" spc="0" normalizeH="0" baseline="3000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1294898" y="-231051"/>
            <a:ext cx="9936347" cy="6624231"/>
          </a:xfrm>
          <a:prstGeom prst="rect">
            <a:avLst/>
          </a:prstGeom>
        </p:spPr>
      </p:pic>
      <p:pic>
        <p:nvPicPr>
          <p:cNvPr id="16" name="图片 15"/>
          <p:cNvPicPr>
            <a:picLocks noChangeAspect="1"/>
          </p:cNvPicPr>
          <p:nvPr/>
        </p:nvPicPr>
        <p:blipFill>
          <a:blip r:embed="rId2">
            <a:alphaModFix amt="20000"/>
            <a:extLst>
              <a:ext uri="{28A0092B-C50C-407E-A947-70E740481C1C}">
                <a14:useLocalDpi xmlns:a14="http://schemas.microsoft.com/office/drawing/2010/main" val="0"/>
              </a:ext>
            </a:extLst>
          </a:blip>
          <a:srcRect/>
          <a:stretch>
            <a:fillRect/>
          </a:stretch>
        </p:blipFill>
        <p:spPr>
          <a:xfrm>
            <a:off x="181609" y="-813304"/>
            <a:ext cx="12192002" cy="5953284"/>
          </a:xfrm>
          <a:prstGeom prst="rect">
            <a:avLst/>
          </a:prstGeom>
        </p:spPr>
      </p:pic>
      <p:grpSp>
        <p:nvGrpSpPr>
          <p:cNvPr id="9" name="5"/>
          <p:cNvGrpSpPr/>
          <p:nvPr>
            <p:custDataLst>
              <p:tags r:id="rId3"/>
            </p:custDataLst>
          </p:nvPr>
        </p:nvGrpSpPr>
        <p:grpSpPr bwMode="auto">
          <a:xfrm rot="5400000">
            <a:off x="4909970" y="1182406"/>
            <a:ext cx="2620089" cy="2278128"/>
            <a:chOff x="5803301" y="1948401"/>
            <a:chExt cx="2164994" cy="1905223"/>
          </a:xfrm>
        </p:grpSpPr>
        <p:sp>
          <p:nvSpPr>
            <p:cNvPr id="10" name="7"/>
            <p:cNvSpPr/>
            <p:nvPr/>
          </p:nvSpPr>
          <p:spPr bwMode="auto">
            <a:xfrm>
              <a:off x="5803301" y="1948401"/>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100138"/>
                </a:gs>
                <a:gs pos="100000">
                  <a:srgbClr val="230656"/>
                </a:gs>
              </a:gsLst>
              <a:lin ang="5400000" scaled="1"/>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FFFFF"/>
                </a:solidFill>
                <a:effectLst/>
                <a:uLnTx/>
                <a:uFillTx/>
                <a:cs typeface="+mn-ea"/>
                <a:sym typeface="+mn-lt"/>
              </a:endParaRPr>
            </a:p>
          </p:txBody>
        </p:sp>
      </p:grpSp>
      <p:sp>
        <p:nvSpPr>
          <p:cNvPr id="12" name="4"/>
          <p:cNvSpPr txBox="1"/>
          <p:nvPr>
            <p:custDataLst>
              <p:tags r:id="rId4"/>
            </p:custDataLst>
          </p:nvPr>
        </p:nvSpPr>
        <p:spPr>
          <a:xfrm>
            <a:off x="4879249" y="1517238"/>
            <a:ext cx="2713761" cy="1630793"/>
          </a:xfrm>
          <a:prstGeom prst="rect">
            <a:avLst/>
          </a:prstGeom>
          <a:noFill/>
        </p:spPr>
        <p:txBody>
          <a:bodyPr wrap="square" lIns="86005" tIns="43002" rIns="86005" bIns="43002">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rPr>
              <a:t>02</a:t>
            </a:r>
            <a:endParaRPr kumimoji="0" lang="zh-CN" altLang="en-US" sz="10035" b="0" i="0" u="none" strike="noStrike" kern="1200" cap="none" spc="0" normalizeH="0" baseline="0" noProof="0" dirty="0">
              <a:ln>
                <a:noFill/>
              </a:ln>
              <a:gradFill>
                <a:gsLst>
                  <a:gs pos="0">
                    <a:srgbClr val="5B9BD5">
                      <a:lumMod val="5000"/>
                      <a:lumOff val="95000"/>
                    </a:srgbClr>
                  </a:gs>
                  <a:gs pos="77000">
                    <a:srgbClr val="5B9BD5">
                      <a:lumMod val="45000"/>
                      <a:lumOff val="55000"/>
                    </a:srgbClr>
                  </a:gs>
                  <a:gs pos="83000">
                    <a:srgbClr val="5B9BD5">
                      <a:lumMod val="45000"/>
                      <a:lumOff val="55000"/>
                    </a:srgbClr>
                  </a:gs>
                  <a:gs pos="100000">
                    <a:srgbClr val="5B9BD5">
                      <a:lumMod val="30000"/>
                      <a:lumOff val="70000"/>
                    </a:srgbClr>
                  </a:gs>
                </a:gsLst>
                <a:lin ang="5400000" scaled="1"/>
              </a:gradFill>
              <a:effectLst/>
              <a:uLnTx/>
              <a:uFillTx/>
              <a:cs typeface="+mn-ea"/>
              <a:sym typeface="+mn-lt"/>
            </a:endParaRPr>
          </a:p>
        </p:txBody>
      </p:sp>
      <p:sp>
        <p:nvSpPr>
          <p:cNvPr id="13" name="3"/>
          <p:cNvSpPr txBox="1"/>
          <p:nvPr>
            <p:custDataLst>
              <p:tags r:id="rId5"/>
            </p:custDataLst>
          </p:nvPr>
        </p:nvSpPr>
        <p:spPr>
          <a:xfrm>
            <a:off x="1995805" y="271780"/>
            <a:ext cx="9235440" cy="91567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F8F8F8"/>
                </a:solidFill>
                <a:effectLst/>
                <a:uLnTx/>
                <a:uFillTx/>
                <a:latin typeface="+mn-lt"/>
                <a:cs typeface="+mn-ea"/>
                <a:sym typeface="+mn-lt"/>
              </a:rPr>
              <a:t>https://kubernetes.io/zh/docs/setup/</a:t>
            </a:r>
            <a:endParaRPr kumimoji="0" lang="en-US" altLang="zh-CN" sz="3600" b="1" i="0" u="none" strike="noStrike" kern="1200" cap="none" spc="0" normalizeH="0" baseline="0" noProof="0" dirty="0">
              <a:ln>
                <a:noFill/>
              </a:ln>
              <a:solidFill>
                <a:srgbClr val="F8F8F8"/>
              </a:solidFill>
              <a:effectLst/>
              <a:uLnTx/>
              <a:uFillTx/>
              <a:latin typeface="+mn-lt"/>
              <a:cs typeface="+mn-ea"/>
              <a:sym typeface="+mn-lt"/>
            </a:endParaRPr>
          </a:p>
        </p:txBody>
      </p:sp>
      <p:sp>
        <p:nvSpPr>
          <p:cNvPr id="14" name="2"/>
          <p:cNvSpPr txBox="1"/>
          <p:nvPr>
            <p:custDataLst>
              <p:tags r:id="rId6"/>
            </p:custDataLst>
          </p:nvPr>
        </p:nvSpPr>
        <p:spPr>
          <a:xfrm>
            <a:off x="1431925" y="3653790"/>
            <a:ext cx="10133330" cy="340868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noProof="0" dirty="0">
                <a:ln>
                  <a:noFill/>
                </a:ln>
                <a:solidFill>
                  <a:srgbClr val="F8F8F8"/>
                </a:solidFill>
                <a:effectLst/>
                <a:uLnTx/>
                <a:uFillTx/>
                <a:cs typeface="+mn-ea"/>
                <a:sym typeface="+mn-lt"/>
              </a:rPr>
              <a:t>k8s</a:t>
            </a:r>
            <a:r>
              <a:rPr lang="zh-CN" altLang="en-US" sz="7200" noProof="0" dirty="0">
                <a:ln>
                  <a:noFill/>
                </a:ln>
                <a:solidFill>
                  <a:srgbClr val="F8F8F8"/>
                </a:solidFill>
                <a:effectLst/>
                <a:uLnTx/>
                <a:uFillTx/>
                <a:cs typeface="+mn-ea"/>
                <a:sym typeface="+mn-lt"/>
              </a:rPr>
              <a:t>高可用部署方案</a:t>
            </a:r>
            <a:endParaRPr lang="zh-CN" altLang="en-US" sz="7200" noProof="0" dirty="0">
              <a:ln>
                <a:noFill/>
              </a:ln>
              <a:solidFill>
                <a:srgbClr val="F8F8F8"/>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200" b="0" i="0" u="none" strike="noStrike" kern="1200" cap="none" spc="0" normalizeH="0" baseline="0" noProof="0" dirty="0">
              <a:ln>
                <a:noFill/>
              </a:ln>
              <a:solidFill>
                <a:srgbClr val="F8F8F8"/>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200" b="0" i="0" u="none" strike="noStrike" kern="1200" cap="none" spc="0" normalizeH="0" baseline="0" noProof="0" dirty="0">
              <a:ln>
                <a:noFill/>
              </a:ln>
              <a:solidFill>
                <a:srgbClr val="F8F8F8"/>
              </a:solidFill>
              <a:effectLst/>
              <a:uLnTx/>
              <a:uFillTx/>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14">
                                            <p:txEl>
                                              <p:pRg st="0" end="0"/>
                                            </p:txEl>
                                          </p:spTgt>
                                        </p:tgtEl>
                                        <p:attrNameLst>
                                          <p:attrName>style.visibility</p:attrName>
                                        </p:attrNameLst>
                                      </p:cBhvr>
                                      <p:to>
                                        <p:strVal val="visible"/>
                                      </p:to>
                                    </p:set>
                                    <p:animScale>
                                      <p:cBhvr>
                                        <p:cTn id="17" dur="1000" decel="50000" fill="hold">
                                          <p:stCondLst>
                                            <p:cond delay="0"/>
                                          </p:stCondLst>
                                        </p:cTn>
                                        <p:tgtEl>
                                          <p:spTgt spid="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4">
                                            <p:txEl>
                                              <p:pRg st="0" end="0"/>
                                            </p:txEl>
                                          </p:spTgt>
                                        </p:tgtEl>
                                        <p:attrNameLst>
                                          <p:attrName>ppt_x</p:attrName>
                                          <p:attrName>ppt_y</p:attrName>
                                        </p:attrNameLst>
                                      </p:cBhvr>
                                    </p:animMotion>
                                    <p:animEffect transition="in" filter="fade">
                                      <p:cBhvr>
                                        <p:cTn id="19" dur="1000"/>
                                        <p:tgtEl>
                                          <p:spTgt spid="14">
                                            <p:txEl>
                                              <p:pRg st="0" end="0"/>
                                            </p:txEl>
                                          </p:spTgt>
                                        </p:tgtEl>
                                      </p:cBhvr>
                                    </p:animEffect>
                                  </p:childTnLst>
                                </p:cTn>
                              </p:par>
                            </p:childTnLst>
                          </p:cTn>
                        </p:par>
                        <p:par>
                          <p:cTn id="20" fill="hold">
                            <p:stCondLst>
                              <p:cond delay="26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6079" y="1357819"/>
            <a:ext cx="5693410" cy="5262880"/>
            <a:chOff x="10264" y="2990"/>
            <a:chExt cx="8966" cy="8288"/>
          </a:xfrm>
        </p:grpSpPr>
        <p:grpSp>
          <p:nvGrpSpPr>
            <p:cNvPr id="3" name="Group 34"/>
            <p:cNvGrpSpPr/>
            <p:nvPr/>
          </p:nvGrpSpPr>
          <p:grpSpPr>
            <a:xfrm>
              <a:off x="12480" y="2990"/>
              <a:ext cx="4193" cy="5406"/>
              <a:chOff x="7925094" y="1898710"/>
              <a:chExt cx="2662556" cy="3433635"/>
            </a:xfrm>
          </p:grpSpPr>
          <p:sp>
            <p:nvSpPr>
              <p:cNvPr id="28" name="Freeform 5"/>
              <p:cNvSpPr/>
              <p:nvPr/>
            </p:nvSpPr>
            <p:spPr bwMode="auto">
              <a:xfrm>
                <a:off x="7925094" y="1898710"/>
                <a:ext cx="2662556" cy="2187273"/>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9" name="Freeform 6"/>
              <p:cNvSpPr/>
              <p:nvPr/>
            </p:nvSpPr>
            <p:spPr bwMode="auto">
              <a:xfrm>
                <a:off x="8698007" y="4462259"/>
                <a:ext cx="864050" cy="870086"/>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5" y="5"/>
                      <a:pt x="63" y="21"/>
                    </a:cubicBezTo>
                    <a:cubicBezTo>
                      <a:pt x="71" y="36"/>
                      <a:pt x="66" y="55"/>
                      <a:pt x="51" y="63"/>
                    </a:cubicBezTo>
                    <a:cubicBezTo>
                      <a:pt x="36" y="72"/>
                      <a:pt x="17"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4" name="Group 35"/>
            <p:cNvGrpSpPr/>
            <p:nvPr/>
          </p:nvGrpSpPr>
          <p:grpSpPr>
            <a:xfrm>
              <a:off x="14179" y="6834"/>
              <a:ext cx="5051" cy="4444"/>
              <a:chOff x="9001451" y="4341148"/>
              <a:chExt cx="3206779" cy="2823200"/>
            </a:xfrm>
          </p:grpSpPr>
          <p:sp>
            <p:nvSpPr>
              <p:cNvPr id="26" name="Freeform 7"/>
              <p:cNvSpPr/>
              <p:nvPr/>
            </p:nvSpPr>
            <p:spPr bwMode="auto">
              <a:xfrm rot="7110565">
                <a:off x="9719961" y="4676078"/>
                <a:ext cx="2618418" cy="2358121"/>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27" name="Freeform 8"/>
              <p:cNvSpPr/>
              <p:nvPr/>
            </p:nvSpPr>
            <p:spPr bwMode="auto">
              <a:xfrm>
                <a:off x="9001451" y="4341148"/>
                <a:ext cx="864051" cy="876137"/>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4" y="5"/>
                      <a:pt x="63" y="21"/>
                    </a:cubicBezTo>
                    <a:cubicBezTo>
                      <a:pt x="71" y="36"/>
                      <a:pt x="66" y="55"/>
                      <a:pt x="51" y="63"/>
                    </a:cubicBezTo>
                    <a:cubicBezTo>
                      <a:pt x="36" y="72"/>
                      <a:pt x="16"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grpSp>
        <p:grpSp>
          <p:nvGrpSpPr>
            <p:cNvPr id="5" name="Group 36"/>
            <p:cNvGrpSpPr/>
            <p:nvPr/>
          </p:nvGrpSpPr>
          <p:grpSpPr>
            <a:xfrm>
              <a:off x="10264" y="6577"/>
              <a:ext cx="5203" cy="3615"/>
              <a:chOff x="6516733" y="4175556"/>
              <a:chExt cx="3303057" cy="2295163"/>
            </a:xfrm>
          </p:grpSpPr>
          <p:sp>
            <p:nvSpPr>
              <p:cNvPr id="24" name="Freeform 9"/>
              <p:cNvSpPr/>
              <p:nvPr/>
            </p:nvSpPr>
            <p:spPr bwMode="auto">
              <a:xfrm>
                <a:off x="6516733" y="4175556"/>
                <a:ext cx="2738298" cy="2295163"/>
              </a:xfrm>
              <a:prstGeom prst="triangle">
                <a:avLst/>
              </a:prstGeom>
              <a:noFill/>
              <a:ln w="53975">
                <a:gradFill flip="none" rotWithShape="1">
                  <a:gsLst>
                    <a:gs pos="0">
                      <a:srgbClr val="B05C14"/>
                    </a:gs>
                    <a:gs pos="100000">
                      <a:srgbClr val="2F0C59"/>
                    </a:gs>
                  </a:gsLst>
                  <a:lin ang="0" scaled="1"/>
                  <a:tileRect/>
                </a:gra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25" name="Freeform 10"/>
              <p:cNvSpPr/>
              <p:nvPr/>
            </p:nvSpPr>
            <p:spPr bwMode="auto">
              <a:xfrm>
                <a:off x="8943653" y="4691113"/>
                <a:ext cx="876137" cy="864048"/>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grpSp>
        <p:sp>
          <p:nvSpPr>
            <p:cNvPr id="6" name="Freeform 11"/>
            <p:cNvSpPr/>
            <p:nvPr/>
          </p:nvSpPr>
          <p:spPr bwMode="auto">
            <a:xfrm>
              <a:off x="13021" y="3499"/>
              <a:ext cx="3092" cy="2608"/>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7" name="Freeform 12"/>
            <p:cNvSpPr/>
            <p:nvPr/>
          </p:nvSpPr>
          <p:spPr bwMode="auto">
            <a:xfrm>
              <a:off x="10978" y="7207"/>
              <a:ext cx="2899" cy="2545"/>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8" name="Freeform 13"/>
            <p:cNvSpPr/>
            <p:nvPr/>
          </p:nvSpPr>
          <p:spPr bwMode="auto">
            <a:xfrm>
              <a:off x="15310" y="7082"/>
              <a:ext cx="3048" cy="2670"/>
            </a:xfrm>
            <a:prstGeom prst="triangle">
              <a:avLst/>
            </a:prstGeom>
            <a:gradFill>
              <a:gsLst>
                <a:gs pos="0">
                  <a:srgbClr val="260659"/>
                </a:gs>
                <a:gs pos="100000">
                  <a:srgbClr val="B15D0A"/>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white"/>
                </a:solidFill>
                <a:effectLst/>
                <a:uLnTx/>
                <a:uFillTx/>
                <a:cs typeface="+mn-ea"/>
                <a:sym typeface="+mn-lt"/>
              </a:endParaRPr>
            </a:p>
          </p:txBody>
        </p:sp>
        <p:sp>
          <p:nvSpPr>
            <p:cNvPr id="12" name="Inhaltsplatzhalter 4"/>
            <p:cNvSpPr txBox="1"/>
            <p:nvPr/>
          </p:nvSpPr>
          <p:spPr>
            <a:xfrm>
              <a:off x="13529" y="5000"/>
              <a:ext cx="2095" cy="484"/>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en-US" sz="2000" b="1" i="0" u="none" strike="noStrike" kern="1200" cap="none" spc="0" normalizeH="0" baseline="0" noProof="0" dirty="0">
                  <a:ln>
                    <a:noFill/>
                  </a:ln>
                  <a:solidFill>
                    <a:srgbClr val="00B0F0"/>
                  </a:solidFill>
                  <a:effectLst/>
                  <a:uLnTx/>
                  <a:uFillTx/>
                  <a:latin typeface="+mn-lt"/>
                  <a:cs typeface="+mn-ea"/>
                  <a:sym typeface="+mn-lt"/>
                </a:rPr>
                <a:t>HardWay</a:t>
              </a:r>
              <a:endParaRPr kumimoji="0" lang="en-US" sz="2000" b="1" i="0" u="none" strike="noStrike" kern="1200" cap="none" spc="0" normalizeH="0" baseline="0" noProof="0" dirty="0">
                <a:ln>
                  <a:noFill/>
                </a:ln>
                <a:solidFill>
                  <a:srgbClr val="00B0F0"/>
                </a:solidFill>
                <a:effectLst/>
                <a:uLnTx/>
                <a:uFillTx/>
                <a:latin typeface="+mn-lt"/>
                <a:cs typeface="+mn-ea"/>
                <a:sym typeface="+mn-lt"/>
              </a:endParaRPr>
            </a:p>
          </p:txBody>
        </p:sp>
        <p:sp>
          <p:nvSpPr>
            <p:cNvPr id="13" name="Inhaltsplatzhalter 4"/>
            <p:cNvSpPr txBox="1"/>
            <p:nvPr/>
          </p:nvSpPr>
          <p:spPr>
            <a:xfrm>
              <a:off x="11430" y="8900"/>
              <a:ext cx="2095" cy="484"/>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en-US" sz="2000" b="1" i="0" u="none" strike="noStrike" kern="1200" cap="none" spc="0" normalizeH="0" baseline="0" noProof="0" dirty="0">
                  <a:ln>
                    <a:noFill/>
                  </a:ln>
                  <a:solidFill>
                    <a:srgbClr val="00B0F0"/>
                  </a:solidFill>
                  <a:effectLst/>
                  <a:uLnTx/>
                  <a:uFillTx/>
                  <a:latin typeface="+mn-lt"/>
                  <a:cs typeface="+mn-ea"/>
                  <a:sym typeface="+mn-lt"/>
                </a:rPr>
                <a:t>Kubeadmin</a:t>
              </a:r>
              <a:endParaRPr kumimoji="0" lang="en-US" sz="2000" b="1" i="0" u="none" strike="noStrike" kern="1200" cap="none" spc="0" normalizeH="0" baseline="0" noProof="0" dirty="0">
                <a:ln>
                  <a:noFill/>
                </a:ln>
                <a:solidFill>
                  <a:srgbClr val="00B0F0"/>
                </a:solidFill>
                <a:effectLst/>
                <a:uLnTx/>
                <a:uFillTx/>
                <a:latin typeface="+mn-lt"/>
                <a:cs typeface="+mn-ea"/>
                <a:sym typeface="+mn-lt"/>
              </a:endParaRPr>
            </a:p>
          </p:txBody>
        </p:sp>
        <p:sp>
          <p:nvSpPr>
            <p:cNvPr id="14" name="Inhaltsplatzhalter 4"/>
            <p:cNvSpPr txBox="1"/>
            <p:nvPr/>
          </p:nvSpPr>
          <p:spPr>
            <a:xfrm>
              <a:off x="15696" y="8847"/>
              <a:ext cx="2311" cy="484"/>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3765" rtl="0" eaLnBrk="1" fontAlgn="auto" latinLnBrk="0" hangingPunct="1">
                <a:lnSpc>
                  <a:spcPct val="100000"/>
                </a:lnSpc>
                <a:spcBef>
                  <a:spcPts val="0"/>
                </a:spcBef>
                <a:spcAft>
                  <a:spcPts val="1200"/>
                </a:spcAft>
                <a:buClrTx/>
                <a:buSzTx/>
                <a:buFont typeface="Wingdings" panose="05000000000000000000" pitchFamily="2" charset="2"/>
                <a:buNone/>
                <a:defRPr/>
              </a:pPr>
              <a:r>
                <a:rPr kumimoji="0" lang="en-US" sz="2000" b="1" i="0" u="none" strike="noStrike" kern="1200" cap="none" spc="0" normalizeH="0" baseline="0" noProof="0" dirty="0">
                  <a:ln>
                    <a:noFill/>
                  </a:ln>
                  <a:solidFill>
                    <a:srgbClr val="00B0F0"/>
                  </a:solidFill>
                  <a:effectLst/>
                  <a:uLnTx/>
                  <a:uFillTx/>
                  <a:latin typeface="+mn-lt"/>
                  <a:cs typeface="+mn-ea"/>
                  <a:sym typeface="+mn-lt"/>
                </a:rPr>
                <a:t>Kubespray</a:t>
              </a:r>
              <a:endParaRPr kumimoji="0" lang="en-US" sz="2000" b="1" i="0" u="none" strike="noStrike" kern="1200" cap="none" spc="0" normalizeH="0" baseline="0" noProof="0" dirty="0">
                <a:ln>
                  <a:noFill/>
                </a:ln>
                <a:solidFill>
                  <a:srgbClr val="00B0F0"/>
                </a:solidFill>
                <a:effectLst/>
                <a:uLnTx/>
                <a:uFillTx/>
                <a:latin typeface="+mn-lt"/>
                <a:cs typeface="+mn-ea"/>
                <a:sym typeface="+mn-lt"/>
              </a:endParaRPr>
            </a:p>
          </p:txBody>
        </p:sp>
      </p:grpSp>
      <p:sp>
        <p:nvSpPr>
          <p:cNvPr id="30" name="TextBox 136"/>
          <p:cNvSpPr txBox="1"/>
          <p:nvPr/>
        </p:nvSpPr>
        <p:spPr>
          <a:xfrm>
            <a:off x="6772102" y="1282299"/>
            <a:ext cx="2657036" cy="398780"/>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rPr>
              <a:t>1</a:t>
            </a:r>
            <a:r>
              <a:rPr kumimoji="0" lang="zh-CN" altLang="en-US" sz="2000" b="1" i="0" u="none" strike="noStrike" kern="1200" cap="none" spc="0" normalizeH="0" baseline="0" noProof="0" dirty="0">
                <a:ln>
                  <a:noFill/>
                </a:ln>
                <a:solidFill>
                  <a:prstClr val="white"/>
                </a:solidFill>
                <a:effectLst/>
                <a:uLnTx/>
                <a:uFillTx/>
                <a:cs typeface="+mn-ea"/>
                <a:sym typeface="+mn-lt"/>
              </a:rPr>
              <a:t>、</a:t>
            </a:r>
            <a:r>
              <a:rPr kumimoji="0" lang="zh-CN" altLang="id-ID" sz="2000" b="1" i="0" u="none" strike="noStrike" kern="1200" cap="none" spc="0" normalizeH="0" baseline="0" noProof="0" dirty="0">
                <a:ln>
                  <a:noFill/>
                </a:ln>
                <a:solidFill>
                  <a:prstClr val="white"/>
                </a:solidFill>
                <a:effectLst/>
                <a:uLnTx/>
                <a:uFillTx/>
                <a:cs typeface="+mn-ea"/>
                <a:sym typeface="+mn-lt"/>
              </a:rPr>
              <a:t>官网部署教程</a:t>
            </a:r>
            <a:endParaRPr kumimoji="0" lang="zh-CN" altLang="id-ID" sz="2000" b="1" i="0" u="none" strike="noStrike" kern="1200" cap="none" spc="0" normalizeH="0" baseline="0" noProof="0" dirty="0">
              <a:ln>
                <a:noFill/>
              </a:ln>
              <a:solidFill>
                <a:prstClr val="white"/>
              </a:solidFill>
              <a:effectLst/>
              <a:uLnTx/>
              <a:uFillTx/>
              <a:cs typeface="+mn-ea"/>
              <a:sym typeface="+mn-lt"/>
            </a:endParaRPr>
          </a:p>
        </p:txBody>
      </p:sp>
      <p:sp>
        <p:nvSpPr>
          <p:cNvPr id="31" name="TextBox 137"/>
          <p:cNvSpPr txBox="1"/>
          <p:nvPr/>
        </p:nvSpPr>
        <p:spPr>
          <a:xfrm>
            <a:off x="6772102" y="1680589"/>
            <a:ext cx="4856239" cy="368300"/>
          </a:xfrm>
          <a:prstGeom prst="rect">
            <a:avLst/>
          </a:prstGeom>
          <a:noFill/>
        </p:spPr>
        <p:txBody>
          <a:bodyPr wrap="square" rtlCol="0">
            <a:spAutoFit/>
          </a:bodyPr>
          <a:lstStyle/>
          <a:p>
            <a:pPr marL="0" marR="0" lvl="0" indent="0" algn="just" defTabSz="1828800" rtl="0" eaLnBrk="1" fontAlgn="auto" latinLnBrk="0" hangingPunct="1">
              <a:lnSpc>
                <a:spcPct val="150000"/>
              </a:lnSpc>
              <a:spcBef>
                <a:spcPts val="0"/>
              </a:spcBef>
              <a:spcAft>
                <a:spcPts val="0"/>
              </a:spcAft>
              <a:buClrTx/>
              <a:buSzTx/>
              <a:buFontTx/>
              <a:buNone/>
              <a:defRPr/>
            </a:pPr>
            <a:r>
              <a:rPr kumimoji="0" lang="id-ID" sz="1200" b="0" i="0" u="none" strike="noStrike" kern="1200" cap="none" spc="0" normalizeH="0" baseline="0" noProof="0" dirty="0">
                <a:ln>
                  <a:noFill/>
                </a:ln>
                <a:solidFill>
                  <a:prstClr val="white"/>
                </a:solidFill>
                <a:effectLst/>
                <a:uLnTx/>
                <a:uFillTx/>
                <a:cs typeface="+mn-ea"/>
                <a:sym typeface="+mn-lt"/>
              </a:rPr>
              <a:t>https://kubernetes.io/zh/docs/setup/production-environment/</a:t>
            </a:r>
            <a:endParaRPr kumimoji="0" lang="id-ID" sz="1200" b="0" i="0" u="none" strike="noStrike" kern="1200" cap="none" spc="0" normalizeH="0" baseline="0" noProof="0" dirty="0">
              <a:ln>
                <a:noFill/>
              </a:ln>
              <a:solidFill>
                <a:prstClr val="white"/>
              </a:solidFill>
              <a:effectLst/>
              <a:uLnTx/>
              <a:uFillTx/>
              <a:cs typeface="+mn-ea"/>
              <a:sym typeface="+mn-lt"/>
            </a:endParaRPr>
          </a:p>
        </p:txBody>
      </p:sp>
      <p:grpSp>
        <p:nvGrpSpPr>
          <p:cNvPr id="43" name="组合 42"/>
          <p:cNvGrpSpPr/>
          <p:nvPr/>
        </p:nvGrpSpPr>
        <p:grpSpPr>
          <a:xfrm>
            <a:off x="0" y="16619"/>
            <a:ext cx="6141720" cy="895997"/>
            <a:chOff x="0" y="16619"/>
            <a:chExt cx="6141720" cy="895997"/>
          </a:xfrm>
        </p:grpSpPr>
        <p:sp>
          <p:nvSpPr>
            <p:cNvPr id="44" name="2"/>
            <p:cNvSpPr txBox="1"/>
            <p:nvPr>
              <p:custDataLst>
                <p:tags r:id="rId1"/>
              </p:custDataLst>
            </p:nvPr>
          </p:nvSpPr>
          <p:spPr>
            <a:xfrm>
              <a:off x="1447165" y="237599"/>
              <a:ext cx="4694555" cy="577215"/>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三种高可用部署方案</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45" name="图片 44"/>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
        <p:nvSpPr>
          <p:cNvPr id="40" name="TextBox 136"/>
          <p:cNvSpPr txBox="1"/>
          <p:nvPr/>
        </p:nvSpPr>
        <p:spPr>
          <a:xfrm>
            <a:off x="6772275" y="2104390"/>
            <a:ext cx="3949700"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rPr>
              <a:t>2</a:t>
            </a:r>
            <a:r>
              <a:rPr kumimoji="0" lang="zh-CN" altLang="en-US" sz="2000" b="1" i="0" u="none" strike="noStrike" kern="1200" cap="none" spc="0" normalizeH="0" baseline="0" noProof="0" dirty="0">
                <a:ln>
                  <a:noFill/>
                </a:ln>
                <a:solidFill>
                  <a:prstClr val="white"/>
                </a:solidFill>
                <a:effectLst/>
                <a:uLnTx/>
                <a:uFillTx/>
                <a:cs typeface="+mn-ea"/>
                <a:sym typeface="+mn-lt"/>
              </a:rPr>
              <a:t>、</a:t>
            </a:r>
            <a:r>
              <a:rPr kumimoji="0" lang="en-US" altLang="zh-CN" sz="2000" b="1" i="0" u="none" strike="noStrike" kern="1200" cap="none" spc="0" normalizeH="0" baseline="0" noProof="0" dirty="0">
                <a:ln>
                  <a:noFill/>
                </a:ln>
                <a:solidFill>
                  <a:prstClr val="white"/>
                </a:solidFill>
                <a:effectLst/>
                <a:uLnTx/>
                <a:uFillTx/>
                <a:cs typeface="+mn-ea"/>
                <a:sym typeface="+mn-lt"/>
              </a:rPr>
              <a:t>HardWay</a:t>
            </a:r>
            <a:r>
              <a:rPr kumimoji="0" lang="zh-CN" altLang="en-US" sz="2000" b="1" i="0" u="none" strike="noStrike" kern="1200" cap="none" spc="0" normalizeH="0" baseline="0" noProof="0" dirty="0">
                <a:ln>
                  <a:noFill/>
                </a:ln>
                <a:solidFill>
                  <a:prstClr val="white"/>
                </a:solidFill>
                <a:effectLst/>
                <a:uLnTx/>
                <a:uFillTx/>
                <a:cs typeface="+mn-ea"/>
                <a:sym typeface="+mn-lt"/>
              </a:rPr>
              <a:t>（二进制部署教程）</a:t>
            </a:r>
            <a:endParaRPr kumimoji="0" lang="zh-CN" altLang="en-US" sz="2000" b="1" i="0" u="none" strike="noStrike" kern="1200" cap="none" spc="0" normalizeH="0" baseline="0" noProof="0" dirty="0">
              <a:ln>
                <a:noFill/>
              </a:ln>
              <a:solidFill>
                <a:prstClr val="white"/>
              </a:solidFill>
              <a:effectLst/>
              <a:uLnTx/>
              <a:uFillTx/>
              <a:cs typeface="+mn-ea"/>
              <a:sym typeface="+mn-lt"/>
            </a:endParaRPr>
          </a:p>
        </p:txBody>
      </p:sp>
      <p:sp>
        <p:nvSpPr>
          <p:cNvPr id="41" name="TextBox 137"/>
          <p:cNvSpPr txBox="1"/>
          <p:nvPr/>
        </p:nvSpPr>
        <p:spPr>
          <a:xfrm>
            <a:off x="6815282" y="2502914"/>
            <a:ext cx="4856239" cy="368300"/>
          </a:xfrm>
          <a:prstGeom prst="rect">
            <a:avLst/>
          </a:prstGeom>
          <a:noFill/>
        </p:spPr>
        <p:txBody>
          <a:bodyPr wrap="square" rtlCol="0">
            <a:spAutoFit/>
          </a:bodyPr>
          <a:p>
            <a:pPr marL="0" marR="0" lvl="0" indent="0" algn="just" defTabSz="1828800" rtl="0" eaLnBrk="1" fontAlgn="auto" latinLnBrk="0" hangingPunct="1">
              <a:lnSpc>
                <a:spcPct val="150000"/>
              </a:lnSpc>
              <a:spcBef>
                <a:spcPts val="0"/>
              </a:spcBef>
              <a:spcAft>
                <a:spcPts val="0"/>
              </a:spcAft>
              <a:buClrTx/>
              <a:buSzTx/>
              <a:buFontTx/>
              <a:buNone/>
              <a:defRPr/>
            </a:pPr>
            <a:r>
              <a:rPr kumimoji="0" lang="id-ID" sz="1200" b="0" i="0" u="none" strike="noStrike" kern="1200" cap="none" spc="0" normalizeH="0" baseline="0" noProof="0" dirty="0">
                <a:ln>
                  <a:noFill/>
                </a:ln>
                <a:solidFill>
                  <a:prstClr val="white"/>
                </a:solidFill>
                <a:effectLst/>
                <a:uLnTx/>
                <a:uFillTx/>
                <a:cs typeface="+mn-ea"/>
                <a:sym typeface="+mn-lt"/>
              </a:rPr>
              <a:t>https://github.com/kelseyhightower</a:t>
            </a:r>
            <a:endParaRPr kumimoji="0" lang="id-ID" sz="1200" b="0" i="0" u="none" strike="noStrike" kern="1200" cap="none" spc="0" normalizeH="0" baseline="0" noProof="0" dirty="0">
              <a:ln>
                <a:noFill/>
              </a:ln>
              <a:solidFill>
                <a:prstClr val="white"/>
              </a:solidFill>
              <a:effectLst/>
              <a:uLnTx/>
              <a:uFillTx/>
              <a:cs typeface="+mn-ea"/>
              <a:sym typeface="+mn-lt"/>
            </a:endParaRPr>
          </a:p>
        </p:txBody>
      </p:sp>
      <p:sp>
        <p:nvSpPr>
          <p:cNvPr id="42" name="TextBox 136"/>
          <p:cNvSpPr txBox="1"/>
          <p:nvPr/>
        </p:nvSpPr>
        <p:spPr>
          <a:xfrm>
            <a:off x="6772102" y="2852019"/>
            <a:ext cx="2657036"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rPr>
              <a:t>3</a:t>
            </a:r>
            <a:r>
              <a:rPr kumimoji="0" lang="zh-CN" altLang="en-US" sz="2000" b="1" i="0" u="none" strike="noStrike" kern="1200" cap="none" spc="0" normalizeH="0" baseline="0" noProof="0" dirty="0">
                <a:ln>
                  <a:noFill/>
                </a:ln>
                <a:solidFill>
                  <a:prstClr val="white"/>
                </a:solidFill>
                <a:effectLst/>
                <a:uLnTx/>
                <a:uFillTx/>
                <a:cs typeface="+mn-ea"/>
                <a:sym typeface="+mn-lt"/>
              </a:rPr>
              <a:t>、实践部署教程</a:t>
            </a:r>
            <a:endParaRPr kumimoji="0" lang="zh-CN" altLang="en-US" sz="2000" b="1" i="0" u="none" strike="noStrike" kern="1200" cap="none" spc="0" normalizeH="0" baseline="0" noProof="0" dirty="0">
              <a:ln>
                <a:noFill/>
              </a:ln>
              <a:solidFill>
                <a:prstClr val="white"/>
              </a:solidFill>
              <a:effectLst/>
              <a:uLnTx/>
              <a:uFillTx/>
              <a:cs typeface="+mn-ea"/>
              <a:sym typeface="+mn-lt"/>
            </a:endParaRPr>
          </a:p>
        </p:txBody>
      </p:sp>
      <p:pic>
        <p:nvPicPr>
          <p:cNvPr id="46" name="图片 45"/>
          <p:cNvPicPr>
            <a:picLocks noChangeAspect="1"/>
          </p:cNvPicPr>
          <p:nvPr/>
        </p:nvPicPr>
        <p:blipFill>
          <a:blip r:embed="rId3"/>
          <a:stretch>
            <a:fillRect/>
          </a:stretch>
        </p:blipFill>
        <p:spPr>
          <a:xfrm>
            <a:off x="2947035" y="3583305"/>
            <a:ext cx="1478915" cy="1454785"/>
          </a:xfrm>
          <a:prstGeom prst="rect">
            <a:avLst/>
          </a:prstGeom>
        </p:spPr>
      </p:pic>
      <p:sp>
        <p:nvSpPr>
          <p:cNvPr id="48" name="TextBox 136"/>
          <p:cNvSpPr txBox="1"/>
          <p:nvPr/>
        </p:nvSpPr>
        <p:spPr>
          <a:xfrm>
            <a:off x="6916420" y="3371215"/>
            <a:ext cx="951865"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cs typeface="+mn-ea"/>
                <a:sym typeface="+mn-lt"/>
                <a:hlinkClick r:id="rId4" action="ppaction://hlinkfile"/>
              </a:rPr>
              <a:t>二进制</a:t>
            </a:r>
            <a:endParaRPr kumimoji="0" lang="zh-CN" altLang="en-US" sz="2000" b="1" i="0" u="none" strike="noStrike" kern="1200" cap="none" spc="0" normalizeH="0" baseline="0" noProof="0" dirty="0">
              <a:ln>
                <a:noFill/>
              </a:ln>
              <a:solidFill>
                <a:prstClr val="white"/>
              </a:solidFill>
              <a:effectLst/>
              <a:uLnTx/>
              <a:uFillTx/>
              <a:cs typeface="+mn-ea"/>
              <a:sym typeface="+mn-lt"/>
            </a:endParaRPr>
          </a:p>
        </p:txBody>
      </p:sp>
      <p:sp>
        <p:nvSpPr>
          <p:cNvPr id="50" name="TextBox 136"/>
          <p:cNvSpPr txBox="1"/>
          <p:nvPr/>
        </p:nvSpPr>
        <p:spPr>
          <a:xfrm>
            <a:off x="6916420" y="3920490"/>
            <a:ext cx="1616075"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hlinkClick r:id="rId5" action="ppaction://hlinkfile"/>
              </a:rPr>
              <a:t>Kubeadmin</a:t>
            </a:r>
            <a:endParaRPr kumimoji="0" lang="en-US" altLang="zh-CN" sz="2000" b="1" i="0" u="none" strike="noStrike" kern="1200" cap="none" spc="0" normalizeH="0" baseline="0" noProof="0" dirty="0">
              <a:ln>
                <a:noFill/>
              </a:ln>
              <a:solidFill>
                <a:prstClr val="white"/>
              </a:solidFill>
              <a:effectLst/>
              <a:uLnTx/>
              <a:uFillTx/>
              <a:cs typeface="+mn-ea"/>
              <a:sym typeface="+mn-lt"/>
            </a:endParaRPr>
          </a:p>
        </p:txBody>
      </p:sp>
      <p:sp>
        <p:nvSpPr>
          <p:cNvPr id="51" name="TextBox 136"/>
          <p:cNvSpPr txBox="1"/>
          <p:nvPr/>
        </p:nvSpPr>
        <p:spPr>
          <a:xfrm>
            <a:off x="6916420" y="4638040"/>
            <a:ext cx="3108325" cy="398780"/>
          </a:xfrm>
          <a:prstGeom prst="rect">
            <a:avLst/>
          </a:prstGeom>
          <a:noFill/>
        </p:spPr>
        <p:txBody>
          <a:bodyPr wrap="square" rtlCol="0">
            <a:spAutoFit/>
          </a:bodyPr>
          <a:p>
            <a:pPr marL="0" marR="0" lvl="0" indent="0" algn="l" defTabSz="18288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cs typeface="+mn-ea"/>
                <a:sym typeface="+mn-lt"/>
                <a:hlinkClick r:id="rId6" action="ppaction://hlinkfile"/>
              </a:rPr>
              <a:t>Kubespray文档待完善</a:t>
            </a:r>
            <a:endParaRPr kumimoji="0" lang="en-US" altLang="zh-CN" sz="2000" b="1"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randombar(horizontal)">
                                      <p:cBhvr>
                                        <p:cTn id="15" dur="500"/>
                                        <p:tgtEl>
                                          <p:spTgt spid="4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randombar(horizontal)">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randombar(horizontal)">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randombar(horizontal)">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randombar(horizontal)">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randombar(horizontal)">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40" grpId="0"/>
      <p:bldP spid="41" grpId="0"/>
      <p:bldP spid="42" grpId="0"/>
      <p:bldP spid="48" grpId="0"/>
      <p:bldP spid="50"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640433" y="5280656"/>
            <a:ext cx="10133287" cy="51677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40433" y="4483974"/>
            <a:ext cx="10096648" cy="47434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 name="Group 1271"/>
          <p:cNvGrpSpPr>
            <a:grpSpLocks noChangeAspect="1"/>
          </p:cNvGrpSpPr>
          <p:nvPr/>
        </p:nvGrpSpPr>
        <p:grpSpPr bwMode="auto">
          <a:xfrm rot="2847969">
            <a:off x="10931713" y="4735312"/>
            <a:ext cx="766658" cy="765883"/>
            <a:chOff x="5516" y="3626"/>
            <a:chExt cx="1981" cy="1979"/>
          </a:xfrm>
          <a:gradFill>
            <a:gsLst>
              <a:gs pos="0">
                <a:srgbClr val="260659"/>
              </a:gs>
              <a:gs pos="100000">
                <a:srgbClr val="B15D0A"/>
              </a:gs>
            </a:gsLst>
            <a:lin ang="5400000" scaled="1"/>
          </a:gradFill>
        </p:grpSpPr>
        <p:sp>
          <p:nvSpPr>
            <p:cNvPr id="6" name="Freeform 1273"/>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7" name="Freeform 1274"/>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8" name="Freeform 1275"/>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9" name="Freeform 1276"/>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11" name="Oval 83"/>
          <p:cNvSpPr/>
          <p:nvPr/>
        </p:nvSpPr>
        <p:spPr>
          <a:xfrm>
            <a:off x="1070226" y="396711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2" name="Oval 84"/>
          <p:cNvSpPr/>
          <p:nvPr/>
        </p:nvSpPr>
        <p:spPr>
          <a:xfrm>
            <a:off x="2668417" y="521101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4" name="Oval 85"/>
          <p:cNvSpPr/>
          <p:nvPr/>
        </p:nvSpPr>
        <p:spPr>
          <a:xfrm>
            <a:off x="4566553" y="4222699"/>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5" name="Oval 86"/>
          <p:cNvSpPr/>
          <p:nvPr/>
        </p:nvSpPr>
        <p:spPr>
          <a:xfrm>
            <a:off x="8362826" y="425755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6" name="Oval 87"/>
          <p:cNvSpPr/>
          <p:nvPr/>
        </p:nvSpPr>
        <p:spPr>
          <a:xfrm>
            <a:off x="6579113" y="5002656"/>
            <a:ext cx="969818" cy="969818"/>
          </a:xfrm>
          <a:prstGeom prst="diamond">
            <a:avLst/>
          </a:prstGeom>
          <a:gradFill>
            <a:gsLst>
              <a:gs pos="0">
                <a:srgbClr val="260659"/>
              </a:gs>
              <a:gs pos="100000">
                <a:srgbClr val="B15D0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nvGrpSpPr>
          <p:cNvPr id="17" name="Group 41"/>
          <p:cNvGrpSpPr>
            <a:grpSpLocks noChangeAspect="1"/>
          </p:cNvGrpSpPr>
          <p:nvPr/>
        </p:nvGrpSpPr>
        <p:grpSpPr bwMode="auto">
          <a:xfrm>
            <a:off x="1386066" y="4257556"/>
            <a:ext cx="363537" cy="363537"/>
            <a:chOff x="1643" y="866"/>
            <a:chExt cx="229" cy="229"/>
          </a:xfrm>
          <a:solidFill>
            <a:schemeClr val="bg1"/>
          </a:solidFill>
        </p:grpSpPr>
        <p:sp>
          <p:nvSpPr>
            <p:cNvPr id="18" name="Freeform 43"/>
            <p:cNvSpPr/>
            <p:nvPr/>
          </p:nvSpPr>
          <p:spPr bwMode="auto">
            <a:xfrm>
              <a:off x="1643" y="866"/>
              <a:ext cx="163" cy="107"/>
            </a:xfrm>
            <a:custGeom>
              <a:avLst/>
              <a:gdLst>
                <a:gd name="T0" fmla="*/ 1830 w 2445"/>
                <a:gd name="T1" fmla="*/ 5 h 1608"/>
                <a:gd name="T2" fmla="*/ 2034 w 2445"/>
                <a:gd name="T3" fmla="*/ 33 h 1608"/>
                <a:gd name="T4" fmla="*/ 2239 w 2445"/>
                <a:gd name="T5" fmla="*/ 85 h 1608"/>
                <a:gd name="T6" fmla="*/ 2445 w 2445"/>
                <a:gd name="T7" fmla="*/ 161 h 1608"/>
                <a:gd name="T8" fmla="*/ 2348 w 2445"/>
                <a:gd name="T9" fmla="*/ 371 h 1608"/>
                <a:gd name="T10" fmla="*/ 2205 w 2445"/>
                <a:gd name="T11" fmla="*/ 434 h 1608"/>
                <a:gd name="T12" fmla="*/ 2012 w 2445"/>
                <a:gd name="T13" fmla="*/ 378 h 1608"/>
                <a:gd name="T14" fmla="*/ 1822 w 2445"/>
                <a:gd name="T15" fmla="*/ 350 h 1608"/>
                <a:gd name="T16" fmla="*/ 1634 w 2445"/>
                <a:gd name="T17" fmla="*/ 349 h 1608"/>
                <a:gd name="T18" fmla="*/ 1452 w 2445"/>
                <a:gd name="T19" fmla="*/ 373 h 1608"/>
                <a:gd name="T20" fmla="*/ 1279 w 2445"/>
                <a:gd name="T21" fmla="*/ 420 h 1608"/>
                <a:gd name="T22" fmla="*/ 1113 w 2445"/>
                <a:gd name="T23" fmla="*/ 490 h 1608"/>
                <a:gd name="T24" fmla="*/ 958 w 2445"/>
                <a:gd name="T25" fmla="*/ 578 h 1608"/>
                <a:gd name="T26" fmla="*/ 817 w 2445"/>
                <a:gd name="T27" fmla="*/ 685 h 1608"/>
                <a:gd name="T28" fmla="*/ 691 w 2445"/>
                <a:gd name="T29" fmla="*/ 808 h 1608"/>
                <a:gd name="T30" fmla="*/ 581 w 2445"/>
                <a:gd name="T31" fmla="*/ 946 h 1608"/>
                <a:gd name="T32" fmla="*/ 489 w 2445"/>
                <a:gd name="T33" fmla="*/ 1097 h 1608"/>
                <a:gd name="T34" fmla="*/ 417 w 2445"/>
                <a:gd name="T35" fmla="*/ 1258 h 1608"/>
                <a:gd name="T36" fmla="*/ 368 w 2445"/>
                <a:gd name="T37" fmla="*/ 1429 h 1608"/>
                <a:gd name="T38" fmla="*/ 342 w 2445"/>
                <a:gd name="T39" fmla="*/ 1608 h 1608"/>
                <a:gd name="T40" fmla="*/ 117 w 2445"/>
                <a:gd name="T41" fmla="*/ 1589 h 1608"/>
                <a:gd name="T42" fmla="*/ 15 w 2445"/>
                <a:gd name="T43" fmla="*/ 1477 h 1608"/>
                <a:gd name="T44" fmla="*/ 56 w 2445"/>
                <a:gd name="T45" fmla="*/ 1282 h 1608"/>
                <a:gd name="T46" fmla="*/ 115 w 2445"/>
                <a:gd name="T47" fmla="*/ 1100 h 1608"/>
                <a:gd name="T48" fmla="*/ 190 w 2445"/>
                <a:gd name="T49" fmla="*/ 928 h 1608"/>
                <a:gd name="T50" fmla="*/ 284 w 2445"/>
                <a:gd name="T51" fmla="*/ 767 h 1608"/>
                <a:gd name="T52" fmla="*/ 394 w 2445"/>
                <a:gd name="T53" fmla="*/ 619 h 1608"/>
                <a:gd name="T54" fmla="*/ 524 w 2445"/>
                <a:gd name="T55" fmla="*/ 482 h 1608"/>
                <a:gd name="T56" fmla="*/ 672 w 2445"/>
                <a:gd name="T57" fmla="*/ 358 h 1608"/>
                <a:gd name="T58" fmla="*/ 838 w 2445"/>
                <a:gd name="T59" fmla="*/ 247 h 1608"/>
                <a:gd name="T60" fmla="*/ 1033 w 2445"/>
                <a:gd name="T61" fmla="*/ 145 h 1608"/>
                <a:gd name="T62" fmla="*/ 1229 w 2445"/>
                <a:gd name="T63" fmla="*/ 71 h 1608"/>
                <a:gd name="T64" fmla="*/ 1428 w 2445"/>
                <a:gd name="T65" fmla="*/ 24 h 1608"/>
                <a:gd name="T66" fmla="*/ 1628 w 2445"/>
                <a:gd name="T67" fmla="*/ 1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5" h="1608">
                  <a:moveTo>
                    <a:pt x="1728" y="0"/>
                  </a:moveTo>
                  <a:lnTo>
                    <a:pt x="1830" y="5"/>
                  </a:lnTo>
                  <a:lnTo>
                    <a:pt x="1931" y="16"/>
                  </a:lnTo>
                  <a:lnTo>
                    <a:pt x="2034" y="33"/>
                  </a:lnTo>
                  <a:lnTo>
                    <a:pt x="2136" y="56"/>
                  </a:lnTo>
                  <a:lnTo>
                    <a:pt x="2239" y="85"/>
                  </a:lnTo>
                  <a:lnTo>
                    <a:pt x="2342" y="120"/>
                  </a:lnTo>
                  <a:lnTo>
                    <a:pt x="2445" y="161"/>
                  </a:lnTo>
                  <a:lnTo>
                    <a:pt x="2396" y="268"/>
                  </a:lnTo>
                  <a:lnTo>
                    <a:pt x="2348" y="371"/>
                  </a:lnTo>
                  <a:lnTo>
                    <a:pt x="2300" y="474"/>
                  </a:lnTo>
                  <a:lnTo>
                    <a:pt x="2205" y="434"/>
                  </a:lnTo>
                  <a:lnTo>
                    <a:pt x="2108" y="403"/>
                  </a:lnTo>
                  <a:lnTo>
                    <a:pt x="2012" y="378"/>
                  </a:lnTo>
                  <a:lnTo>
                    <a:pt x="1916" y="361"/>
                  </a:lnTo>
                  <a:lnTo>
                    <a:pt x="1822" y="350"/>
                  </a:lnTo>
                  <a:lnTo>
                    <a:pt x="1727" y="346"/>
                  </a:lnTo>
                  <a:lnTo>
                    <a:pt x="1634" y="349"/>
                  </a:lnTo>
                  <a:lnTo>
                    <a:pt x="1542" y="357"/>
                  </a:lnTo>
                  <a:lnTo>
                    <a:pt x="1452" y="373"/>
                  </a:lnTo>
                  <a:lnTo>
                    <a:pt x="1364" y="394"/>
                  </a:lnTo>
                  <a:lnTo>
                    <a:pt x="1279" y="420"/>
                  </a:lnTo>
                  <a:lnTo>
                    <a:pt x="1194" y="452"/>
                  </a:lnTo>
                  <a:lnTo>
                    <a:pt x="1113" y="490"/>
                  </a:lnTo>
                  <a:lnTo>
                    <a:pt x="1034" y="532"/>
                  </a:lnTo>
                  <a:lnTo>
                    <a:pt x="958" y="578"/>
                  </a:lnTo>
                  <a:lnTo>
                    <a:pt x="886" y="629"/>
                  </a:lnTo>
                  <a:lnTo>
                    <a:pt x="817" y="685"/>
                  </a:lnTo>
                  <a:lnTo>
                    <a:pt x="752" y="745"/>
                  </a:lnTo>
                  <a:lnTo>
                    <a:pt x="691" y="808"/>
                  </a:lnTo>
                  <a:lnTo>
                    <a:pt x="633" y="875"/>
                  </a:lnTo>
                  <a:lnTo>
                    <a:pt x="581" y="946"/>
                  </a:lnTo>
                  <a:lnTo>
                    <a:pt x="531" y="1020"/>
                  </a:lnTo>
                  <a:lnTo>
                    <a:pt x="489" y="1097"/>
                  </a:lnTo>
                  <a:lnTo>
                    <a:pt x="450" y="1176"/>
                  </a:lnTo>
                  <a:lnTo>
                    <a:pt x="417" y="1258"/>
                  </a:lnTo>
                  <a:lnTo>
                    <a:pt x="389" y="1343"/>
                  </a:lnTo>
                  <a:lnTo>
                    <a:pt x="368" y="1429"/>
                  </a:lnTo>
                  <a:lnTo>
                    <a:pt x="353" y="1518"/>
                  </a:lnTo>
                  <a:lnTo>
                    <a:pt x="342" y="1608"/>
                  </a:lnTo>
                  <a:lnTo>
                    <a:pt x="230" y="1599"/>
                  </a:lnTo>
                  <a:lnTo>
                    <a:pt x="117" y="1589"/>
                  </a:lnTo>
                  <a:lnTo>
                    <a:pt x="0" y="1579"/>
                  </a:lnTo>
                  <a:lnTo>
                    <a:pt x="15" y="1477"/>
                  </a:lnTo>
                  <a:lnTo>
                    <a:pt x="33" y="1378"/>
                  </a:lnTo>
                  <a:lnTo>
                    <a:pt x="56" y="1282"/>
                  </a:lnTo>
                  <a:lnTo>
                    <a:pt x="84" y="1190"/>
                  </a:lnTo>
                  <a:lnTo>
                    <a:pt x="115" y="1100"/>
                  </a:lnTo>
                  <a:lnTo>
                    <a:pt x="151" y="1012"/>
                  </a:lnTo>
                  <a:lnTo>
                    <a:pt x="190" y="928"/>
                  </a:lnTo>
                  <a:lnTo>
                    <a:pt x="234" y="846"/>
                  </a:lnTo>
                  <a:lnTo>
                    <a:pt x="284" y="767"/>
                  </a:lnTo>
                  <a:lnTo>
                    <a:pt x="337" y="691"/>
                  </a:lnTo>
                  <a:lnTo>
                    <a:pt x="394" y="619"/>
                  </a:lnTo>
                  <a:lnTo>
                    <a:pt x="457" y="550"/>
                  </a:lnTo>
                  <a:lnTo>
                    <a:pt x="524" y="482"/>
                  </a:lnTo>
                  <a:lnTo>
                    <a:pt x="595" y="419"/>
                  </a:lnTo>
                  <a:lnTo>
                    <a:pt x="672" y="358"/>
                  </a:lnTo>
                  <a:lnTo>
                    <a:pt x="753" y="302"/>
                  </a:lnTo>
                  <a:lnTo>
                    <a:pt x="838" y="247"/>
                  </a:lnTo>
                  <a:lnTo>
                    <a:pt x="935" y="193"/>
                  </a:lnTo>
                  <a:lnTo>
                    <a:pt x="1033" y="145"/>
                  </a:lnTo>
                  <a:lnTo>
                    <a:pt x="1131" y="105"/>
                  </a:lnTo>
                  <a:lnTo>
                    <a:pt x="1229" y="71"/>
                  </a:lnTo>
                  <a:lnTo>
                    <a:pt x="1329" y="43"/>
                  </a:lnTo>
                  <a:lnTo>
                    <a:pt x="1428" y="24"/>
                  </a:lnTo>
                  <a:lnTo>
                    <a:pt x="1528" y="9"/>
                  </a:lnTo>
                  <a:lnTo>
                    <a:pt x="1628" y="1"/>
                  </a:lnTo>
                  <a:lnTo>
                    <a:pt x="172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9" name="Freeform 44"/>
            <p:cNvSpPr/>
            <p:nvPr/>
          </p:nvSpPr>
          <p:spPr bwMode="auto">
            <a:xfrm>
              <a:off x="1765" y="961"/>
              <a:ext cx="107" cy="134"/>
            </a:xfrm>
            <a:custGeom>
              <a:avLst/>
              <a:gdLst>
                <a:gd name="T0" fmla="*/ 1575 w 1599"/>
                <a:gd name="T1" fmla="*/ 0 h 2013"/>
                <a:gd name="T2" fmla="*/ 1588 w 1599"/>
                <a:gd name="T3" fmla="*/ 107 h 2013"/>
                <a:gd name="T4" fmla="*/ 1597 w 1599"/>
                <a:gd name="T5" fmla="*/ 212 h 2013"/>
                <a:gd name="T6" fmla="*/ 1599 w 1599"/>
                <a:gd name="T7" fmla="*/ 313 h 2013"/>
                <a:gd name="T8" fmla="*/ 1596 w 1599"/>
                <a:gd name="T9" fmla="*/ 413 h 2013"/>
                <a:gd name="T10" fmla="*/ 1586 w 1599"/>
                <a:gd name="T11" fmla="*/ 512 h 2013"/>
                <a:gd name="T12" fmla="*/ 1573 w 1599"/>
                <a:gd name="T13" fmla="*/ 607 h 2013"/>
                <a:gd name="T14" fmla="*/ 1553 w 1599"/>
                <a:gd name="T15" fmla="*/ 701 h 2013"/>
                <a:gd name="T16" fmla="*/ 1529 w 1599"/>
                <a:gd name="T17" fmla="*/ 792 h 2013"/>
                <a:gd name="T18" fmla="*/ 1501 w 1599"/>
                <a:gd name="T19" fmla="*/ 880 h 2013"/>
                <a:gd name="T20" fmla="*/ 1467 w 1599"/>
                <a:gd name="T21" fmla="*/ 966 h 2013"/>
                <a:gd name="T22" fmla="*/ 1429 w 1599"/>
                <a:gd name="T23" fmla="*/ 1050 h 2013"/>
                <a:gd name="T24" fmla="*/ 1388 w 1599"/>
                <a:gd name="T25" fmla="*/ 1130 h 2013"/>
                <a:gd name="T26" fmla="*/ 1343 w 1599"/>
                <a:gd name="T27" fmla="*/ 1208 h 2013"/>
                <a:gd name="T28" fmla="*/ 1293 w 1599"/>
                <a:gd name="T29" fmla="*/ 1284 h 2013"/>
                <a:gd name="T30" fmla="*/ 1241 w 1599"/>
                <a:gd name="T31" fmla="*/ 1355 h 2013"/>
                <a:gd name="T32" fmla="*/ 1185 w 1599"/>
                <a:gd name="T33" fmla="*/ 1423 h 2013"/>
                <a:gd name="T34" fmla="*/ 1126 w 1599"/>
                <a:gd name="T35" fmla="*/ 1488 h 2013"/>
                <a:gd name="T36" fmla="*/ 1065 w 1599"/>
                <a:gd name="T37" fmla="*/ 1550 h 2013"/>
                <a:gd name="T38" fmla="*/ 1000 w 1599"/>
                <a:gd name="T39" fmla="*/ 1609 h 2013"/>
                <a:gd name="T40" fmla="*/ 935 w 1599"/>
                <a:gd name="T41" fmla="*/ 1664 h 2013"/>
                <a:gd name="T42" fmla="*/ 865 w 1599"/>
                <a:gd name="T43" fmla="*/ 1715 h 2013"/>
                <a:gd name="T44" fmla="*/ 795 w 1599"/>
                <a:gd name="T45" fmla="*/ 1762 h 2013"/>
                <a:gd name="T46" fmla="*/ 723 w 1599"/>
                <a:gd name="T47" fmla="*/ 1806 h 2013"/>
                <a:gd name="T48" fmla="*/ 650 w 1599"/>
                <a:gd name="T49" fmla="*/ 1846 h 2013"/>
                <a:gd name="T50" fmla="*/ 575 w 1599"/>
                <a:gd name="T51" fmla="*/ 1882 h 2013"/>
                <a:gd name="T52" fmla="*/ 498 w 1599"/>
                <a:gd name="T53" fmla="*/ 1914 h 2013"/>
                <a:gd name="T54" fmla="*/ 421 w 1599"/>
                <a:gd name="T55" fmla="*/ 1942 h 2013"/>
                <a:gd name="T56" fmla="*/ 343 w 1599"/>
                <a:gd name="T57" fmla="*/ 1965 h 2013"/>
                <a:gd name="T58" fmla="*/ 265 w 1599"/>
                <a:gd name="T59" fmla="*/ 1984 h 2013"/>
                <a:gd name="T60" fmla="*/ 186 w 1599"/>
                <a:gd name="T61" fmla="*/ 1999 h 2013"/>
                <a:gd name="T62" fmla="*/ 108 w 1599"/>
                <a:gd name="T63" fmla="*/ 2008 h 2013"/>
                <a:gd name="T64" fmla="*/ 30 w 1599"/>
                <a:gd name="T65" fmla="*/ 2013 h 2013"/>
                <a:gd name="T66" fmla="*/ 15 w 1599"/>
                <a:gd name="T67" fmla="*/ 1846 h 2013"/>
                <a:gd name="T68" fmla="*/ 0 w 1599"/>
                <a:gd name="T69" fmla="*/ 1677 h 2013"/>
                <a:gd name="T70" fmla="*/ 91 w 1599"/>
                <a:gd name="T71" fmla="*/ 1665 h 2013"/>
                <a:gd name="T72" fmla="*/ 179 w 1599"/>
                <a:gd name="T73" fmla="*/ 1648 h 2013"/>
                <a:gd name="T74" fmla="*/ 265 w 1599"/>
                <a:gd name="T75" fmla="*/ 1626 h 2013"/>
                <a:gd name="T76" fmla="*/ 348 w 1599"/>
                <a:gd name="T77" fmla="*/ 1600 h 2013"/>
                <a:gd name="T78" fmla="*/ 428 w 1599"/>
                <a:gd name="T79" fmla="*/ 1568 h 2013"/>
                <a:gd name="T80" fmla="*/ 506 w 1599"/>
                <a:gd name="T81" fmla="*/ 1532 h 2013"/>
                <a:gd name="T82" fmla="*/ 580 w 1599"/>
                <a:gd name="T83" fmla="*/ 1491 h 2013"/>
                <a:gd name="T84" fmla="*/ 652 w 1599"/>
                <a:gd name="T85" fmla="*/ 1445 h 2013"/>
                <a:gd name="T86" fmla="*/ 721 w 1599"/>
                <a:gd name="T87" fmla="*/ 1395 h 2013"/>
                <a:gd name="T88" fmla="*/ 787 w 1599"/>
                <a:gd name="T89" fmla="*/ 1339 h 2013"/>
                <a:gd name="T90" fmla="*/ 851 w 1599"/>
                <a:gd name="T91" fmla="*/ 1279 h 2013"/>
                <a:gd name="T92" fmla="*/ 912 w 1599"/>
                <a:gd name="T93" fmla="*/ 1213 h 2013"/>
                <a:gd name="T94" fmla="*/ 969 w 1599"/>
                <a:gd name="T95" fmla="*/ 1143 h 2013"/>
                <a:gd name="T96" fmla="*/ 1023 w 1599"/>
                <a:gd name="T97" fmla="*/ 1069 h 2013"/>
                <a:gd name="T98" fmla="*/ 1071 w 1599"/>
                <a:gd name="T99" fmla="*/ 994 h 2013"/>
                <a:gd name="T100" fmla="*/ 1113 w 1599"/>
                <a:gd name="T101" fmla="*/ 916 h 2013"/>
                <a:gd name="T102" fmla="*/ 1150 w 1599"/>
                <a:gd name="T103" fmla="*/ 837 h 2013"/>
                <a:gd name="T104" fmla="*/ 1181 w 1599"/>
                <a:gd name="T105" fmla="*/ 756 h 2013"/>
                <a:gd name="T106" fmla="*/ 1207 w 1599"/>
                <a:gd name="T107" fmla="*/ 675 h 2013"/>
                <a:gd name="T108" fmla="*/ 1228 w 1599"/>
                <a:gd name="T109" fmla="*/ 592 h 2013"/>
                <a:gd name="T110" fmla="*/ 1242 w 1599"/>
                <a:gd name="T111" fmla="*/ 507 h 2013"/>
                <a:gd name="T112" fmla="*/ 1252 w 1599"/>
                <a:gd name="T113" fmla="*/ 420 h 2013"/>
                <a:gd name="T114" fmla="*/ 1256 w 1599"/>
                <a:gd name="T115" fmla="*/ 332 h 2013"/>
                <a:gd name="T116" fmla="*/ 1255 w 1599"/>
                <a:gd name="T117" fmla="*/ 243 h 2013"/>
                <a:gd name="T118" fmla="*/ 1248 w 1599"/>
                <a:gd name="T119" fmla="*/ 153 h 2013"/>
                <a:gd name="T120" fmla="*/ 1238 w 1599"/>
                <a:gd name="T121" fmla="*/ 60 h 2013"/>
                <a:gd name="T122" fmla="*/ 1407 w 1599"/>
                <a:gd name="T123" fmla="*/ 30 h 2013"/>
                <a:gd name="T124" fmla="*/ 1575 w 1599"/>
                <a:gd name="T125" fmla="*/ 0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99" h="2013">
                  <a:moveTo>
                    <a:pt x="1575" y="0"/>
                  </a:moveTo>
                  <a:lnTo>
                    <a:pt x="1588" y="107"/>
                  </a:lnTo>
                  <a:lnTo>
                    <a:pt x="1597" y="212"/>
                  </a:lnTo>
                  <a:lnTo>
                    <a:pt x="1599" y="313"/>
                  </a:lnTo>
                  <a:lnTo>
                    <a:pt x="1596" y="413"/>
                  </a:lnTo>
                  <a:lnTo>
                    <a:pt x="1586" y="512"/>
                  </a:lnTo>
                  <a:lnTo>
                    <a:pt x="1573" y="607"/>
                  </a:lnTo>
                  <a:lnTo>
                    <a:pt x="1553" y="701"/>
                  </a:lnTo>
                  <a:lnTo>
                    <a:pt x="1529" y="792"/>
                  </a:lnTo>
                  <a:lnTo>
                    <a:pt x="1501" y="880"/>
                  </a:lnTo>
                  <a:lnTo>
                    <a:pt x="1467" y="966"/>
                  </a:lnTo>
                  <a:lnTo>
                    <a:pt x="1429" y="1050"/>
                  </a:lnTo>
                  <a:lnTo>
                    <a:pt x="1388" y="1130"/>
                  </a:lnTo>
                  <a:lnTo>
                    <a:pt x="1343" y="1208"/>
                  </a:lnTo>
                  <a:lnTo>
                    <a:pt x="1293" y="1284"/>
                  </a:lnTo>
                  <a:lnTo>
                    <a:pt x="1241" y="1355"/>
                  </a:lnTo>
                  <a:lnTo>
                    <a:pt x="1185" y="1423"/>
                  </a:lnTo>
                  <a:lnTo>
                    <a:pt x="1126" y="1488"/>
                  </a:lnTo>
                  <a:lnTo>
                    <a:pt x="1065" y="1550"/>
                  </a:lnTo>
                  <a:lnTo>
                    <a:pt x="1000" y="1609"/>
                  </a:lnTo>
                  <a:lnTo>
                    <a:pt x="935" y="1664"/>
                  </a:lnTo>
                  <a:lnTo>
                    <a:pt x="865" y="1715"/>
                  </a:lnTo>
                  <a:lnTo>
                    <a:pt x="795" y="1762"/>
                  </a:lnTo>
                  <a:lnTo>
                    <a:pt x="723" y="1806"/>
                  </a:lnTo>
                  <a:lnTo>
                    <a:pt x="650" y="1846"/>
                  </a:lnTo>
                  <a:lnTo>
                    <a:pt x="575" y="1882"/>
                  </a:lnTo>
                  <a:lnTo>
                    <a:pt x="498" y="1914"/>
                  </a:lnTo>
                  <a:lnTo>
                    <a:pt x="421" y="1942"/>
                  </a:lnTo>
                  <a:lnTo>
                    <a:pt x="343" y="1965"/>
                  </a:lnTo>
                  <a:lnTo>
                    <a:pt x="265" y="1984"/>
                  </a:lnTo>
                  <a:lnTo>
                    <a:pt x="186" y="1999"/>
                  </a:lnTo>
                  <a:lnTo>
                    <a:pt x="108" y="2008"/>
                  </a:lnTo>
                  <a:lnTo>
                    <a:pt x="30" y="2013"/>
                  </a:lnTo>
                  <a:lnTo>
                    <a:pt x="15" y="1846"/>
                  </a:lnTo>
                  <a:lnTo>
                    <a:pt x="0" y="1677"/>
                  </a:lnTo>
                  <a:lnTo>
                    <a:pt x="91" y="1665"/>
                  </a:lnTo>
                  <a:lnTo>
                    <a:pt x="179" y="1648"/>
                  </a:lnTo>
                  <a:lnTo>
                    <a:pt x="265" y="1626"/>
                  </a:lnTo>
                  <a:lnTo>
                    <a:pt x="348" y="1600"/>
                  </a:lnTo>
                  <a:lnTo>
                    <a:pt x="428" y="1568"/>
                  </a:lnTo>
                  <a:lnTo>
                    <a:pt x="506" y="1532"/>
                  </a:lnTo>
                  <a:lnTo>
                    <a:pt x="580" y="1491"/>
                  </a:lnTo>
                  <a:lnTo>
                    <a:pt x="652" y="1445"/>
                  </a:lnTo>
                  <a:lnTo>
                    <a:pt x="721" y="1395"/>
                  </a:lnTo>
                  <a:lnTo>
                    <a:pt x="787" y="1339"/>
                  </a:lnTo>
                  <a:lnTo>
                    <a:pt x="851" y="1279"/>
                  </a:lnTo>
                  <a:lnTo>
                    <a:pt x="912" y="1213"/>
                  </a:lnTo>
                  <a:lnTo>
                    <a:pt x="969" y="1143"/>
                  </a:lnTo>
                  <a:lnTo>
                    <a:pt x="1023" y="1069"/>
                  </a:lnTo>
                  <a:lnTo>
                    <a:pt x="1071" y="994"/>
                  </a:lnTo>
                  <a:lnTo>
                    <a:pt x="1113" y="916"/>
                  </a:lnTo>
                  <a:lnTo>
                    <a:pt x="1150" y="837"/>
                  </a:lnTo>
                  <a:lnTo>
                    <a:pt x="1181" y="756"/>
                  </a:lnTo>
                  <a:lnTo>
                    <a:pt x="1207" y="675"/>
                  </a:lnTo>
                  <a:lnTo>
                    <a:pt x="1228" y="592"/>
                  </a:lnTo>
                  <a:lnTo>
                    <a:pt x="1242" y="507"/>
                  </a:lnTo>
                  <a:lnTo>
                    <a:pt x="1252" y="420"/>
                  </a:lnTo>
                  <a:lnTo>
                    <a:pt x="1256" y="332"/>
                  </a:lnTo>
                  <a:lnTo>
                    <a:pt x="1255" y="243"/>
                  </a:lnTo>
                  <a:lnTo>
                    <a:pt x="1248" y="153"/>
                  </a:lnTo>
                  <a:lnTo>
                    <a:pt x="1238" y="60"/>
                  </a:lnTo>
                  <a:lnTo>
                    <a:pt x="1407" y="30"/>
                  </a:lnTo>
                  <a:lnTo>
                    <a:pt x="157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0" name="Freeform 45"/>
            <p:cNvSpPr/>
            <p:nvPr/>
          </p:nvSpPr>
          <p:spPr bwMode="auto">
            <a:xfrm>
              <a:off x="1644" y="989"/>
              <a:ext cx="105" cy="106"/>
            </a:xfrm>
            <a:custGeom>
              <a:avLst/>
              <a:gdLst>
                <a:gd name="T0" fmla="*/ 328 w 1588"/>
                <a:gd name="T1" fmla="*/ 0 h 1599"/>
                <a:gd name="T2" fmla="*/ 348 w 1588"/>
                <a:gd name="T3" fmla="*/ 102 h 1599"/>
                <a:gd name="T4" fmla="*/ 371 w 1588"/>
                <a:gd name="T5" fmla="*/ 200 h 1599"/>
                <a:gd name="T6" fmla="*/ 398 w 1588"/>
                <a:gd name="T7" fmla="*/ 292 h 1599"/>
                <a:gd name="T8" fmla="*/ 429 w 1588"/>
                <a:gd name="T9" fmla="*/ 382 h 1599"/>
                <a:gd name="T10" fmla="*/ 465 w 1588"/>
                <a:gd name="T11" fmla="*/ 467 h 1599"/>
                <a:gd name="T12" fmla="*/ 505 w 1588"/>
                <a:gd name="T13" fmla="*/ 548 h 1599"/>
                <a:gd name="T14" fmla="*/ 549 w 1588"/>
                <a:gd name="T15" fmla="*/ 624 h 1599"/>
                <a:gd name="T16" fmla="*/ 597 w 1588"/>
                <a:gd name="T17" fmla="*/ 697 h 1599"/>
                <a:gd name="T18" fmla="*/ 648 w 1588"/>
                <a:gd name="T19" fmla="*/ 765 h 1599"/>
                <a:gd name="T20" fmla="*/ 703 w 1588"/>
                <a:gd name="T21" fmla="*/ 829 h 1599"/>
                <a:gd name="T22" fmla="*/ 764 w 1588"/>
                <a:gd name="T23" fmla="*/ 889 h 1599"/>
                <a:gd name="T24" fmla="*/ 828 w 1588"/>
                <a:gd name="T25" fmla="*/ 944 h 1599"/>
                <a:gd name="T26" fmla="*/ 896 w 1588"/>
                <a:gd name="T27" fmla="*/ 997 h 1599"/>
                <a:gd name="T28" fmla="*/ 968 w 1588"/>
                <a:gd name="T29" fmla="*/ 1044 h 1599"/>
                <a:gd name="T30" fmla="*/ 1045 w 1588"/>
                <a:gd name="T31" fmla="*/ 1088 h 1599"/>
                <a:gd name="T32" fmla="*/ 1124 w 1588"/>
                <a:gd name="T33" fmla="*/ 1128 h 1599"/>
                <a:gd name="T34" fmla="*/ 1209 w 1588"/>
                <a:gd name="T35" fmla="*/ 1163 h 1599"/>
                <a:gd name="T36" fmla="*/ 1297 w 1588"/>
                <a:gd name="T37" fmla="*/ 1194 h 1599"/>
                <a:gd name="T38" fmla="*/ 1390 w 1588"/>
                <a:gd name="T39" fmla="*/ 1222 h 1599"/>
                <a:gd name="T40" fmla="*/ 1486 w 1588"/>
                <a:gd name="T41" fmla="*/ 1246 h 1599"/>
                <a:gd name="T42" fmla="*/ 1588 w 1588"/>
                <a:gd name="T43" fmla="*/ 1265 h 1599"/>
                <a:gd name="T44" fmla="*/ 1573 w 1588"/>
                <a:gd name="T45" fmla="*/ 1430 h 1599"/>
                <a:gd name="T46" fmla="*/ 1558 w 1588"/>
                <a:gd name="T47" fmla="*/ 1599 h 1599"/>
                <a:gd name="T48" fmla="*/ 1461 w 1588"/>
                <a:gd name="T49" fmla="*/ 1587 h 1599"/>
                <a:gd name="T50" fmla="*/ 1366 w 1588"/>
                <a:gd name="T51" fmla="*/ 1571 h 1599"/>
                <a:gd name="T52" fmla="*/ 1273 w 1588"/>
                <a:gd name="T53" fmla="*/ 1550 h 1599"/>
                <a:gd name="T54" fmla="*/ 1184 w 1588"/>
                <a:gd name="T55" fmla="*/ 1524 h 1599"/>
                <a:gd name="T56" fmla="*/ 1096 w 1588"/>
                <a:gd name="T57" fmla="*/ 1494 h 1599"/>
                <a:gd name="T58" fmla="*/ 1011 w 1588"/>
                <a:gd name="T59" fmla="*/ 1459 h 1599"/>
                <a:gd name="T60" fmla="*/ 929 w 1588"/>
                <a:gd name="T61" fmla="*/ 1420 h 1599"/>
                <a:gd name="T62" fmla="*/ 851 w 1588"/>
                <a:gd name="T63" fmla="*/ 1377 h 1599"/>
                <a:gd name="T64" fmla="*/ 776 w 1588"/>
                <a:gd name="T65" fmla="*/ 1331 h 1599"/>
                <a:gd name="T66" fmla="*/ 702 w 1588"/>
                <a:gd name="T67" fmla="*/ 1280 h 1599"/>
                <a:gd name="T68" fmla="*/ 633 w 1588"/>
                <a:gd name="T69" fmla="*/ 1227 h 1599"/>
                <a:gd name="T70" fmla="*/ 566 w 1588"/>
                <a:gd name="T71" fmla="*/ 1170 h 1599"/>
                <a:gd name="T72" fmla="*/ 504 w 1588"/>
                <a:gd name="T73" fmla="*/ 1111 h 1599"/>
                <a:gd name="T74" fmla="*/ 444 w 1588"/>
                <a:gd name="T75" fmla="*/ 1049 h 1599"/>
                <a:gd name="T76" fmla="*/ 388 w 1588"/>
                <a:gd name="T77" fmla="*/ 984 h 1599"/>
                <a:gd name="T78" fmla="*/ 334 w 1588"/>
                <a:gd name="T79" fmla="*/ 918 h 1599"/>
                <a:gd name="T80" fmla="*/ 285 w 1588"/>
                <a:gd name="T81" fmla="*/ 850 h 1599"/>
                <a:gd name="T82" fmla="*/ 240 w 1588"/>
                <a:gd name="T83" fmla="*/ 780 h 1599"/>
                <a:gd name="T84" fmla="*/ 198 w 1588"/>
                <a:gd name="T85" fmla="*/ 708 h 1599"/>
                <a:gd name="T86" fmla="*/ 159 w 1588"/>
                <a:gd name="T87" fmla="*/ 635 h 1599"/>
                <a:gd name="T88" fmla="*/ 125 w 1588"/>
                <a:gd name="T89" fmla="*/ 560 h 1599"/>
                <a:gd name="T90" fmla="*/ 95 w 1588"/>
                <a:gd name="T91" fmla="*/ 486 h 1599"/>
                <a:gd name="T92" fmla="*/ 68 w 1588"/>
                <a:gd name="T93" fmla="*/ 410 h 1599"/>
                <a:gd name="T94" fmla="*/ 46 w 1588"/>
                <a:gd name="T95" fmla="*/ 333 h 1599"/>
                <a:gd name="T96" fmla="*/ 29 w 1588"/>
                <a:gd name="T97" fmla="*/ 258 h 1599"/>
                <a:gd name="T98" fmla="*/ 15 w 1588"/>
                <a:gd name="T99" fmla="*/ 181 h 1599"/>
                <a:gd name="T100" fmla="*/ 6 w 1588"/>
                <a:gd name="T101" fmla="*/ 105 h 1599"/>
                <a:gd name="T102" fmla="*/ 0 w 1588"/>
                <a:gd name="T103" fmla="*/ 30 h 1599"/>
                <a:gd name="T104" fmla="*/ 166 w 1588"/>
                <a:gd name="T105" fmla="*/ 15 h 1599"/>
                <a:gd name="T106" fmla="*/ 328 w 1588"/>
                <a:gd name="T107" fmla="*/ 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8" h="1599">
                  <a:moveTo>
                    <a:pt x="328" y="0"/>
                  </a:moveTo>
                  <a:lnTo>
                    <a:pt x="348" y="102"/>
                  </a:lnTo>
                  <a:lnTo>
                    <a:pt x="371" y="200"/>
                  </a:lnTo>
                  <a:lnTo>
                    <a:pt x="398" y="292"/>
                  </a:lnTo>
                  <a:lnTo>
                    <a:pt x="429" y="382"/>
                  </a:lnTo>
                  <a:lnTo>
                    <a:pt x="465" y="467"/>
                  </a:lnTo>
                  <a:lnTo>
                    <a:pt x="505" y="548"/>
                  </a:lnTo>
                  <a:lnTo>
                    <a:pt x="549" y="624"/>
                  </a:lnTo>
                  <a:lnTo>
                    <a:pt x="597" y="697"/>
                  </a:lnTo>
                  <a:lnTo>
                    <a:pt x="648" y="765"/>
                  </a:lnTo>
                  <a:lnTo>
                    <a:pt x="703" y="829"/>
                  </a:lnTo>
                  <a:lnTo>
                    <a:pt x="764" y="889"/>
                  </a:lnTo>
                  <a:lnTo>
                    <a:pt x="828" y="944"/>
                  </a:lnTo>
                  <a:lnTo>
                    <a:pt x="896" y="997"/>
                  </a:lnTo>
                  <a:lnTo>
                    <a:pt x="968" y="1044"/>
                  </a:lnTo>
                  <a:lnTo>
                    <a:pt x="1045" y="1088"/>
                  </a:lnTo>
                  <a:lnTo>
                    <a:pt x="1124" y="1128"/>
                  </a:lnTo>
                  <a:lnTo>
                    <a:pt x="1209" y="1163"/>
                  </a:lnTo>
                  <a:lnTo>
                    <a:pt x="1297" y="1194"/>
                  </a:lnTo>
                  <a:lnTo>
                    <a:pt x="1390" y="1222"/>
                  </a:lnTo>
                  <a:lnTo>
                    <a:pt x="1486" y="1246"/>
                  </a:lnTo>
                  <a:lnTo>
                    <a:pt x="1588" y="1265"/>
                  </a:lnTo>
                  <a:lnTo>
                    <a:pt x="1573" y="1430"/>
                  </a:lnTo>
                  <a:lnTo>
                    <a:pt x="1558" y="1599"/>
                  </a:lnTo>
                  <a:lnTo>
                    <a:pt x="1461" y="1587"/>
                  </a:lnTo>
                  <a:lnTo>
                    <a:pt x="1366" y="1571"/>
                  </a:lnTo>
                  <a:lnTo>
                    <a:pt x="1273" y="1550"/>
                  </a:lnTo>
                  <a:lnTo>
                    <a:pt x="1184" y="1524"/>
                  </a:lnTo>
                  <a:lnTo>
                    <a:pt x="1096" y="1494"/>
                  </a:lnTo>
                  <a:lnTo>
                    <a:pt x="1011" y="1459"/>
                  </a:lnTo>
                  <a:lnTo>
                    <a:pt x="929" y="1420"/>
                  </a:lnTo>
                  <a:lnTo>
                    <a:pt x="851" y="1377"/>
                  </a:lnTo>
                  <a:lnTo>
                    <a:pt x="776" y="1331"/>
                  </a:lnTo>
                  <a:lnTo>
                    <a:pt x="702" y="1280"/>
                  </a:lnTo>
                  <a:lnTo>
                    <a:pt x="633" y="1227"/>
                  </a:lnTo>
                  <a:lnTo>
                    <a:pt x="566" y="1170"/>
                  </a:lnTo>
                  <a:lnTo>
                    <a:pt x="504" y="1111"/>
                  </a:lnTo>
                  <a:lnTo>
                    <a:pt x="444" y="1049"/>
                  </a:lnTo>
                  <a:lnTo>
                    <a:pt x="388" y="984"/>
                  </a:lnTo>
                  <a:lnTo>
                    <a:pt x="334" y="918"/>
                  </a:lnTo>
                  <a:lnTo>
                    <a:pt x="285" y="850"/>
                  </a:lnTo>
                  <a:lnTo>
                    <a:pt x="240" y="780"/>
                  </a:lnTo>
                  <a:lnTo>
                    <a:pt x="198" y="708"/>
                  </a:lnTo>
                  <a:lnTo>
                    <a:pt x="159" y="635"/>
                  </a:lnTo>
                  <a:lnTo>
                    <a:pt x="125" y="560"/>
                  </a:lnTo>
                  <a:lnTo>
                    <a:pt x="95" y="486"/>
                  </a:lnTo>
                  <a:lnTo>
                    <a:pt x="68" y="410"/>
                  </a:lnTo>
                  <a:lnTo>
                    <a:pt x="46" y="333"/>
                  </a:lnTo>
                  <a:lnTo>
                    <a:pt x="29" y="258"/>
                  </a:lnTo>
                  <a:lnTo>
                    <a:pt x="15" y="181"/>
                  </a:lnTo>
                  <a:lnTo>
                    <a:pt x="6" y="105"/>
                  </a:lnTo>
                  <a:lnTo>
                    <a:pt x="0" y="30"/>
                  </a:lnTo>
                  <a:lnTo>
                    <a:pt x="166" y="15"/>
                  </a:lnTo>
                  <a:lnTo>
                    <a:pt x="328"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1" name="Freeform 46"/>
            <p:cNvSpPr/>
            <p:nvPr/>
          </p:nvSpPr>
          <p:spPr bwMode="auto">
            <a:xfrm>
              <a:off x="1810" y="886"/>
              <a:ext cx="55" cy="63"/>
            </a:xfrm>
            <a:custGeom>
              <a:avLst/>
              <a:gdLst>
                <a:gd name="T0" fmla="*/ 197 w 828"/>
                <a:gd name="T1" fmla="*/ 0 h 942"/>
                <a:gd name="T2" fmla="*/ 275 w 828"/>
                <a:gd name="T3" fmla="*/ 60 h 942"/>
                <a:gd name="T4" fmla="*/ 349 w 828"/>
                <a:gd name="T5" fmla="*/ 122 h 942"/>
                <a:gd name="T6" fmla="*/ 418 w 828"/>
                <a:gd name="T7" fmla="*/ 188 h 942"/>
                <a:gd name="T8" fmla="*/ 484 w 828"/>
                <a:gd name="T9" fmla="*/ 257 h 942"/>
                <a:gd name="T10" fmla="*/ 546 w 828"/>
                <a:gd name="T11" fmla="*/ 328 h 942"/>
                <a:gd name="T12" fmla="*/ 603 w 828"/>
                <a:gd name="T13" fmla="*/ 403 h 942"/>
                <a:gd name="T14" fmla="*/ 656 w 828"/>
                <a:gd name="T15" fmla="*/ 480 h 942"/>
                <a:gd name="T16" fmla="*/ 705 w 828"/>
                <a:gd name="T17" fmla="*/ 561 h 942"/>
                <a:gd name="T18" fmla="*/ 750 w 828"/>
                <a:gd name="T19" fmla="*/ 646 h 942"/>
                <a:gd name="T20" fmla="*/ 791 w 828"/>
                <a:gd name="T21" fmla="*/ 733 h 942"/>
                <a:gd name="T22" fmla="*/ 828 w 828"/>
                <a:gd name="T23" fmla="*/ 825 h 942"/>
                <a:gd name="T24" fmla="*/ 718 w 828"/>
                <a:gd name="T25" fmla="*/ 865 h 942"/>
                <a:gd name="T26" fmla="*/ 611 w 828"/>
                <a:gd name="T27" fmla="*/ 903 h 942"/>
                <a:gd name="T28" fmla="*/ 504 w 828"/>
                <a:gd name="T29" fmla="*/ 942 h 942"/>
                <a:gd name="T30" fmla="*/ 472 w 828"/>
                <a:gd name="T31" fmla="*/ 862 h 942"/>
                <a:gd name="T32" fmla="*/ 435 w 828"/>
                <a:gd name="T33" fmla="*/ 786 h 942"/>
                <a:gd name="T34" fmla="*/ 394 w 828"/>
                <a:gd name="T35" fmla="*/ 712 h 942"/>
                <a:gd name="T36" fmla="*/ 349 w 828"/>
                <a:gd name="T37" fmla="*/ 641 h 942"/>
                <a:gd name="T38" fmla="*/ 300 w 828"/>
                <a:gd name="T39" fmla="*/ 573 h 942"/>
                <a:gd name="T40" fmla="*/ 247 w 828"/>
                <a:gd name="T41" fmla="*/ 508 h 942"/>
                <a:gd name="T42" fmla="*/ 190 w 828"/>
                <a:gd name="T43" fmla="*/ 447 h 942"/>
                <a:gd name="T44" fmla="*/ 130 w 828"/>
                <a:gd name="T45" fmla="*/ 389 h 942"/>
                <a:gd name="T46" fmla="*/ 67 w 828"/>
                <a:gd name="T47" fmla="*/ 334 h 942"/>
                <a:gd name="T48" fmla="*/ 0 w 828"/>
                <a:gd name="T49" fmla="*/ 283 h 942"/>
                <a:gd name="T50" fmla="*/ 66 w 828"/>
                <a:gd name="T51" fmla="*/ 188 h 942"/>
                <a:gd name="T52" fmla="*/ 132 w 828"/>
                <a:gd name="T53" fmla="*/ 94 h 942"/>
                <a:gd name="T54" fmla="*/ 197 w 828"/>
                <a:gd name="T55" fmla="*/ 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8" h="942">
                  <a:moveTo>
                    <a:pt x="197" y="0"/>
                  </a:moveTo>
                  <a:lnTo>
                    <a:pt x="275" y="60"/>
                  </a:lnTo>
                  <a:lnTo>
                    <a:pt x="349" y="122"/>
                  </a:lnTo>
                  <a:lnTo>
                    <a:pt x="418" y="188"/>
                  </a:lnTo>
                  <a:lnTo>
                    <a:pt x="484" y="257"/>
                  </a:lnTo>
                  <a:lnTo>
                    <a:pt x="546" y="328"/>
                  </a:lnTo>
                  <a:lnTo>
                    <a:pt x="603" y="403"/>
                  </a:lnTo>
                  <a:lnTo>
                    <a:pt x="656" y="480"/>
                  </a:lnTo>
                  <a:lnTo>
                    <a:pt x="705" y="561"/>
                  </a:lnTo>
                  <a:lnTo>
                    <a:pt x="750" y="646"/>
                  </a:lnTo>
                  <a:lnTo>
                    <a:pt x="791" y="733"/>
                  </a:lnTo>
                  <a:lnTo>
                    <a:pt x="828" y="825"/>
                  </a:lnTo>
                  <a:lnTo>
                    <a:pt x="718" y="865"/>
                  </a:lnTo>
                  <a:lnTo>
                    <a:pt x="611" y="903"/>
                  </a:lnTo>
                  <a:lnTo>
                    <a:pt x="504" y="942"/>
                  </a:lnTo>
                  <a:lnTo>
                    <a:pt x="472" y="862"/>
                  </a:lnTo>
                  <a:lnTo>
                    <a:pt x="435" y="786"/>
                  </a:lnTo>
                  <a:lnTo>
                    <a:pt x="394" y="712"/>
                  </a:lnTo>
                  <a:lnTo>
                    <a:pt x="349" y="641"/>
                  </a:lnTo>
                  <a:lnTo>
                    <a:pt x="300" y="573"/>
                  </a:lnTo>
                  <a:lnTo>
                    <a:pt x="247" y="508"/>
                  </a:lnTo>
                  <a:lnTo>
                    <a:pt x="190" y="447"/>
                  </a:lnTo>
                  <a:lnTo>
                    <a:pt x="130" y="389"/>
                  </a:lnTo>
                  <a:lnTo>
                    <a:pt x="67" y="334"/>
                  </a:lnTo>
                  <a:lnTo>
                    <a:pt x="0" y="283"/>
                  </a:lnTo>
                  <a:lnTo>
                    <a:pt x="66" y="188"/>
                  </a:lnTo>
                  <a:lnTo>
                    <a:pt x="132" y="94"/>
                  </a:lnTo>
                  <a:lnTo>
                    <a:pt x="19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2" name="Freeform 47"/>
            <p:cNvSpPr>
              <a:spLocks noEditPoints="1"/>
            </p:cNvSpPr>
            <p:nvPr/>
          </p:nvSpPr>
          <p:spPr bwMode="auto">
            <a:xfrm>
              <a:off x="1782" y="950"/>
              <a:ext cx="33" cy="81"/>
            </a:xfrm>
            <a:custGeom>
              <a:avLst/>
              <a:gdLst>
                <a:gd name="T0" fmla="*/ 112 w 495"/>
                <a:gd name="T1" fmla="*/ 113 h 1223"/>
                <a:gd name="T2" fmla="*/ 112 w 495"/>
                <a:gd name="T3" fmla="*/ 1110 h 1223"/>
                <a:gd name="T4" fmla="*/ 383 w 495"/>
                <a:gd name="T5" fmla="*/ 1110 h 1223"/>
                <a:gd name="T6" fmla="*/ 383 w 495"/>
                <a:gd name="T7" fmla="*/ 113 h 1223"/>
                <a:gd name="T8" fmla="*/ 112 w 495"/>
                <a:gd name="T9" fmla="*/ 113 h 1223"/>
                <a:gd name="T10" fmla="*/ 56 w 495"/>
                <a:gd name="T11" fmla="*/ 0 h 1223"/>
                <a:gd name="T12" fmla="*/ 439 w 495"/>
                <a:gd name="T13" fmla="*/ 0 h 1223"/>
                <a:gd name="T14" fmla="*/ 456 w 495"/>
                <a:gd name="T15" fmla="*/ 3 h 1223"/>
                <a:gd name="T16" fmla="*/ 472 w 495"/>
                <a:gd name="T17" fmla="*/ 10 h 1223"/>
                <a:gd name="T18" fmla="*/ 485 w 495"/>
                <a:gd name="T19" fmla="*/ 23 h 1223"/>
                <a:gd name="T20" fmla="*/ 492 w 495"/>
                <a:gd name="T21" fmla="*/ 37 h 1223"/>
                <a:gd name="T22" fmla="*/ 495 w 495"/>
                <a:gd name="T23" fmla="*/ 55 h 1223"/>
                <a:gd name="T24" fmla="*/ 495 w 495"/>
                <a:gd name="T25" fmla="*/ 1167 h 1223"/>
                <a:gd name="T26" fmla="*/ 492 w 495"/>
                <a:gd name="T27" fmla="*/ 1185 h 1223"/>
                <a:gd name="T28" fmla="*/ 485 w 495"/>
                <a:gd name="T29" fmla="*/ 1200 h 1223"/>
                <a:gd name="T30" fmla="*/ 472 w 495"/>
                <a:gd name="T31" fmla="*/ 1212 h 1223"/>
                <a:gd name="T32" fmla="*/ 456 w 495"/>
                <a:gd name="T33" fmla="*/ 1220 h 1223"/>
                <a:gd name="T34" fmla="*/ 439 w 495"/>
                <a:gd name="T35" fmla="*/ 1223 h 1223"/>
                <a:gd name="T36" fmla="*/ 56 w 495"/>
                <a:gd name="T37" fmla="*/ 1223 h 1223"/>
                <a:gd name="T38" fmla="*/ 38 w 495"/>
                <a:gd name="T39" fmla="*/ 1220 h 1223"/>
                <a:gd name="T40" fmla="*/ 22 w 495"/>
                <a:gd name="T41" fmla="*/ 1212 h 1223"/>
                <a:gd name="T42" fmla="*/ 11 w 495"/>
                <a:gd name="T43" fmla="*/ 1200 h 1223"/>
                <a:gd name="T44" fmla="*/ 2 w 495"/>
                <a:gd name="T45" fmla="*/ 1185 h 1223"/>
                <a:gd name="T46" fmla="*/ 0 w 495"/>
                <a:gd name="T47" fmla="*/ 1167 h 1223"/>
                <a:gd name="T48" fmla="*/ 0 w 495"/>
                <a:gd name="T49" fmla="*/ 55 h 1223"/>
                <a:gd name="T50" fmla="*/ 2 w 495"/>
                <a:gd name="T51" fmla="*/ 37 h 1223"/>
                <a:gd name="T52" fmla="*/ 11 w 495"/>
                <a:gd name="T53" fmla="*/ 23 h 1223"/>
                <a:gd name="T54" fmla="*/ 22 w 495"/>
                <a:gd name="T55" fmla="*/ 10 h 1223"/>
                <a:gd name="T56" fmla="*/ 38 w 495"/>
                <a:gd name="T57" fmla="*/ 3 h 1223"/>
                <a:gd name="T58" fmla="*/ 56 w 495"/>
                <a:gd name="T5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5" h="1223">
                  <a:moveTo>
                    <a:pt x="112" y="113"/>
                  </a:moveTo>
                  <a:lnTo>
                    <a:pt x="112" y="1110"/>
                  </a:lnTo>
                  <a:lnTo>
                    <a:pt x="383" y="1110"/>
                  </a:lnTo>
                  <a:lnTo>
                    <a:pt x="383" y="113"/>
                  </a:lnTo>
                  <a:lnTo>
                    <a:pt x="112" y="113"/>
                  </a:lnTo>
                  <a:close/>
                  <a:moveTo>
                    <a:pt x="56" y="0"/>
                  </a:moveTo>
                  <a:lnTo>
                    <a:pt x="439" y="0"/>
                  </a:lnTo>
                  <a:lnTo>
                    <a:pt x="456" y="3"/>
                  </a:lnTo>
                  <a:lnTo>
                    <a:pt x="472" y="10"/>
                  </a:lnTo>
                  <a:lnTo>
                    <a:pt x="485" y="23"/>
                  </a:lnTo>
                  <a:lnTo>
                    <a:pt x="492" y="37"/>
                  </a:lnTo>
                  <a:lnTo>
                    <a:pt x="495" y="55"/>
                  </a:lnTo>
                  <a:lnTo>
                    <a:pt x="495" y="1167"/>
                  </a:lnTo>
                  <a:lnTo>
                    <a:pt x="492" y="1185"/>
                  </a:lnTo>
                  <a:lnTo>
                    <a:pt x="485" y="1200"/>
                  </a:lnTo>
                  <a:lnTo>
                    <a:pt x="472" y="1212"/>
                  </a:lnTo>
                  <a:lnTo>
                    <a:pt x="456" y="1220"/>
                  </a:lnTo>
                  <a:lnTo>
                    <a:pt x="439" y="1223"/>
                  </a:lnTo>
                  <a:lnTo>
                    <a:pt x="56" y="1223"/>
                  </a:lnTo>
                  <a:lnTo>
                    <a:pt x="38" y="1220"/>
                  </a:lnTo>
                  <a:lnTo>
                    <a:pt x="22" y="1212"/>
                  </a:lnTo>
                  <a:lnTo>
                    <a:pt x="11" y="1200"/>
                  </a:lnTo>
                  <a:lnTo>
                    <a:pt x="2" y="1185"/>
                  </a:lnTo>
                  <a:lnTo>
                    <a:pt x="0" y="1167"/>
                  </a:lnTo>
                  <a:lnTo>
                    <a:pt x="0" y="55"/>
                  </a:lnTo>
                  <a:lnTo>
                    <a:pt x="2" y="37"/>
                  </a:lnTo>
                  <a:lnTo>
                    <a:pt x="11" y="23"/>
                  </a:lnTo>
                  <a:lnTo>
                    <a:pt x="22" y="10"/>
                  </a:lnTo>
                  <a:lnTo>
                    <a:pt x="38" y="3"/>
                  </a:lnTo>
                  <a:lnTo>
                    <a:pt x="5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3" name="Freeform 48"/>
            <p:cNvSpPr>
              <a:spLocks noEditPoints="1"/>
            </p:cNvSpPr>
            <p:nvPr/>
          </p:nvSpPr>
          <p:spPr bwMode="auto">
            <a:xfrm>
              <a:off x="1700" y="969"/>
              <a:ext cx="33" cy="62"/>
            </a:xfrm>
            <a:custGeom>
              <a:avLst/>
              <a:gdLst>
                <a:gd name="T0" fmla="*/ 112 w 495"/>
                <a:gd name="T1" fmla="*/ 728 h 928"/>
                <a:gd name="T2" fmla="*/ 112 w 495"/>
                <a:gd name="T3" fmla="*/ 815 h 928"/>
                <a:gd name="T4" fmla="*/ 199 w 495"/>
                <a:gd name="T5" fmla="*/ 815 h 928"/>
                <a:gd name="T6" fmla="*/ 112 w 495"/>
                <a:gd name="T7" fmla="*/ 728 h 928"/>
                <a:gd name="T8" fmla="*/ 112 w 495"/>
                <a:gd name="T9" fmla="*/ 551 h 928"/>
                <a:gd name="T10" fmla="*/ 112 w 495"/>
                <a:gd name="T11" fmla="*/ 639 h 928"/>
                <a:gd name="T12" fmla="*/ 288 w 495"/>
                <a:gd name="T13" fmla="*/ 815 h 928"/>
                <a:gd name="T14" fmla="*/ 288 w 495"/>
                <a:gd name="T15" fmla="*/ 817 h 928"/>
                <a:gd name="T16" fmla="*/ 376 w 495"/>
                <a:gd name="T17" fmla="*/ 817 h 928"/>
                <a:gd name="T18" fmla="*/ 112 w 495"/>
                <a:gd name="T19" fmla="*/ 551 h 928"/>
                <a:gd name="T20" fmla="*/ 112 w 495"/>
                <a:gd name="T21" fmla="*/ 372 h 928"/>
                <a:gd name="T22" fmla="*/ 112 w 495"/>
                <a:gd name="T23" fmla="*/ 461 h 928"/>
                <a:gd name="T24" fmla="*/ 383 w 495"/>
                <a:gd name="T25" fmla="*/ 734 h 928"/>
                <a:gd name="T26" fmla="*/ 383 w 495"/>
                <a:gd name="T27" fmla="*/ 644 h 928"/>
                <a:gd name="T28" fmla="*/ 112 w 495"/>
                <a:gd name="T29" fmla="*/ 372 h 928"/>
                <a:gd name="T30" fmla="*/ 112 w 495"/>
                <a:gd name="T31" fmla="*/ 194 h 928"/>
                <a:gd name="T32" fmla="*/ 112 w 495"/>
                <a:gd name="T33" fmla="*/ 283 h 928"/>
                <a:gd name="T34" fmla="*/ 383 w 495"/>
                <a:gd name="T35" fmla="*/ 555 h 928"/>
                <a:gd name="T36" fmla="*/ 383 w 495"/>
                <a:gd name="T37" fmla="*/ 467 h 928"/>
                <a:gd name="T38" fmla="*/ 112 w 495"/>
                <a:gd name="T39" fmla="*/ 194 h 928"/>
                <a:gd name="T40" fmla="*/ 119 w 495"/>
                <a:gd name="T41" fmla="*/ 113 h 928"/>
                <a:gd name="T42" fmla="*/ 383 w 495"/>
                <a:gd name="T43" fmla="*/ 378 h 928"/>
                <a:gd name="T44" fmla="*/ 383 w 495"/>
                <a:gd name="T45" fmla="*/ 288 h 928"/>
                <a:gd name="T46" fmla="*/ 208 w 495"/>
                <a:gd name="T47" fmla="*/ 113 h 928"/>
                <a:gd name="T48" fmla="*/ 119 w 495"/>
                <a:gd name="T49" fmla="*/ 113 h 928"/>
                <a:gd name="T50" fmla="*/ 296 w 495"/>
                <a:gd name="T51" fmla="*/ 112 h 928"/>
                <a:gd name="T52" fmla="*/ 383 w 495"/>
                <a:gd name="T53" fmla="*/ 199 h 928"/>
                <a:gd name="T54" fmla="*/ 383 w 495"/>
                <a:gd name="T55" fmla="*/ 112 h 928"/>
                <a:gd name="T56" fmla="*/ 296 w 495"/>
                <a:gd name="T57" fmla="*/ 112 h 928"/>
                <a:gd name="T58" fmla="*/ 56 w 495"/>
                <a:gd name="T59" fmla="*/ 0 h 928"/>
                <a:gd name="T60" fmla="*/ 439 w 495"/>
                <a:gd name="T61" fmla="*/ 0 h 928"/>
                <a:gd name="T62" fmla="*/ 457 w 495"/>
                <a:gd name="T63" fmla="*/ 3 h 928"/>
                <a:gd name="T64" fmla="*/ 473 w 495"/>
                <a:gd name="T65" fmla="*/ 10 h 928"/>
                <a:gd name="T66" fmla="*/ 484 w 495"/>
                <a:gd name="T67" fmla="*/ 23 h 928"/>
                <a:gd name="T68" fmla="*/ 493 w 495"/>
                <a:gd name="T69" fmla="*/ 37 h 928"/>
                <a:gd name="T70" fmla="*/ 495 w 495"/>
                <a:gd name="T71" fmla="*/ 55 h 928"/>
                <a:gd name="T72" fmla="*/ 495 w 495"/>
                <a:gd name="T73" fmla="*/ 872 h 928"/>
                <a:gd name="T74" fmla="*/ 493 w 495"/>
                <a:gd name="T75" fmla="*/ 890 h 928"/>
                <a:gd name="T76" fmla="*/ 484 w 495"/>
                <a:gd name="T77" fmla="*/ 905 h 928"/>
                <a:gd name="T78" fmla="*/ 473 w 495"/>
                <a:gd name="T79" fmla="*/ 917 h 928"/>
                <a:gd name="T80" fmla="*/ 457 w 495"/>
                <a:gd name="T81" fmla="*/ 925 h 928"/>
                <a:gd name="T82" fmla="*/ 439 w 495"/>
                <a:gd name="T83" fmla="*/ 928 h 928"/>
                <a:gd name="T84" fmla="*/ 56 w 495"/>
                <a:gd name="T85" fmla="*/ 928 h 928"/>
                <a:gd name="T86" fmla="*/ 39 w 495"/>
                <a:gd name="T87" fmla="*/ 925 h 928"/>
                <a:gd name="T88" fmla="*/ 23 w 495"/>
                <a:gd name="T89" fmla="*/ 917 h 928"/>
                <a:gd name="T90" fmla="*/ 10 w 495"/>
                <a:gd name="T91" fmla="*/ 905 h 928"/>
                <a:gd name="T92" fmla="*/ 3 w 495"/>
                <a:gd name="T93" fmla="*/ 890 h 928"/>
                <a:gd name="T94" fmla="*/ 0 w 495"/>
                <a:gd name="T95" fmla="*/ 872 h 928"/>
                <a:gd name="T96" fmla="*/ 0 w 495"/>
                <a:gd name="T97" fmla="*/ 55 h 928"/>
                <a:gd name="T98" fmla="*/ 3 w 495"/>
                <a:gd name="T99" fmla="*/ 37 h 928"/>
                <a:gd name="T100" fmla="*/ 10 w 495"/>
                <a:gd name="T101" fmla="*/ 23 h 928"/>
                <a:gd name="T102" fmla="*/ 23 w 495"/>
                <a:gd name="T103" fmla="*/ 10 h 928"/>
                <a:gd name="T104" fmla="*/ 39 w 495"/>
                <a:gd name="T105" fmla="*/ 3 h 928"/>
                <a:gd name="T106" fmla="*/ 56 w 495"/>
                <a:gd name="T10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5" h="928">
                  <a:moveTo>
                    <a:pt x="112" y="728"/>
                  </a:moveTo>
                  <a:lnTo>
                    <a:pt x="112" y="815"/>
                  </a:lnTo>
                  <a:lnTo>
                    <a:pt x="199" y="815"/>
                  </a:lnTo>
                  <a:lnTo>
                    <a:pt x="112" y="728"/>
                  </a:lnTo>
                  <a:close/>
                  <a:moveTo>
                    <a:pt x="112" y="551"/>
                  </a:moveTo>
                  <a:lnTo>
                    <a:pt x="112" y="639"/>
                  </a:lnTo>
                  <a:lnTo>
                    <a:pt x="288" y="815"/>
                  </a:lnTo>
                  <a:lnTo>
                    <a:pt x="288" y="817"/>
                  </a:lnTo>
                  <a:lnTo>
                    <a:pt x="376" y="817"/>
                  </a:lnTo>
                  <a:lnTo>
                    <a:pt x="112" y="551"/>
                  </a:lnTo>
                  <a:close/>
                  <a:moveTo>
                    <a:pt x="112" y="372"/>
                  </a:moveTo>
                  <a:lnTo>
                    <a:pt x="112" y="461"/>
                  </a:lnTo>
                  <a:lnTo>
                    <a:pt x="383" y="734"/>
                  </a:lnTo>
                  <a:lnTo>
                    <a:pt x="383" y="644"/>
                  </a:lnTo>
                  <a:lnTo>
                    <a:pt x="112" y="372"/>
                  </a:lnTo>
                  <a:close/>
                  <a:moveTo>
                    <a:pt x="112" y="194"/>
                  </a:moveTo>
                  <a:lnTo>
                    <a:pt x="112" y="283"/>
                  </a:lnTo>
                  <a:lnTo>
                    <a:pt x="383" y="555"/>
                  </a:lnTo>
                  <a:lnTo>
                    <a:pt x="383" y="467"/>
                  </a:lnTo>
                  <a:lnTo>
                    <a:pt x="112" y="194"/>
                  </a:lnTo>
                  <a:close/>
                  <a:moveTo>
                    <a:pt x="119" y="113"/>
                  </a:moveTo>
                  <a:lnTo>
                    <a:pt x="383" y="378"/>
                  </a:lnTo>
                  <a:lnTo>
                    <a:pt x="383" y="288"/>
                  </a:lnTo>
                  <a:lnTo>
                    <a:pt x="208" y="113"/>
                  </a:lnTo>
                  <a:lnTo>
                    <a:pt x="119" y="113"/>
                  </a:lnTo>
                  <a:close/>
                  <a:moveTo>
                    <a:pt x="296" y="112"/>
                  </a:moveTo>
                  <a:lnTo>
                    <a:pt x="383" y="199"/>
                  </a:lnTo>
                  <a:lnTo>
                    <a:pt x="383" y="112"/>
                  </a:lnTo>
                  <a:lnTo>
                    <a:pt x="296" y="112"/>
                  </a:lnTo>
                  <a:close/>
                  <a:moveTo>
                    <a:pt x="56" y="0"/>
                  </a:moveTo>
                  <a:lnTo>
                    <a:pt x="439" y="0"/>
                  </a:lnTo>
                  <a:lnTo>
                    <a:pt x="457" y="3"/>
                  </a:lnTo>
                  <a:lnTo>
                    <a:pt x="473" y="10"/>
                  </a:lnTo>
                  <a:lnTo>
                    <a:pt x="484" y="23"/>
                  </a:lnTo>
                  <a:lnTo>
                    <a:pt x="493" y="37"/>
                  </a:lnTo>
                  <a:lnTo>
                    <a:pt x="495" y="55"/>
                  </a:lnTo>
                  <a:lnTo>
                    <a:pt x="495" y="872"/>
                  </a:lnTo>
                  <a:lnTo>
                    <a:pt x="493" y="890"/>
                  </a:lnTo>
                  <a:lnTo>
                    <a:pt x="484" y="905"/>
                  </a:lnTo>
                  <a:lnTo>
                    <a:pt x="473" y="917"/>
                  </a:lnTo>
                  <a:lnTo>
                    <a:pt x="457" y="925"/>
                  </a:lnTo>
                  <a:lnTo>
                    <a:pt x="439" y="928"/>
                  </a:lnTo>
                  <a:lnTo>
                    <a:pt x="56" y="928"/>
                  </a:lnTo>
                  <a:lnTo>
                    <a:pt x="39" y="925"/>
                  </a:lnTo>
                  <a:lnTo>
                    <a:pt x="23" y="917"/>
                  </a:lnTo>
                  <a:lnTo>
                    <a:pt x="10" y="905"/>
                  </a:lnTo>
                  <a:lnTo>
                    <a:pt x="3" y="890"/>
                  </a:lnTo>
                  <a:lnTo>
                    <a:pt x="0" y="872"/>
                  </a:lnTo>
                  <a:lnTo>
                    <a:pt x="0" y="55"/>
                  </a:lnTo>
                  <a:lnTo>
                    <a:pt x="3" y="37"/>
                  </a:lnTo>
                  <a:lnTo>
                    <a:pt x="10" y="23"/>
                  </a:lnTo>
                  <a:lnTo>
                    <a:pt x="23" y="10"/>
                  </a:lnTo>
                  <a:lnTo>
                    <a:pt x="39" y="3"/>
                  </a:lnTo>
                  <a:lnTo>
                    <a:pt x="5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4" name="Freeform 49"/>
            <p:cNvSpPr/>
            <p:nvPr/>
          </p:nvSpPr>
          <p:spPr bwMode="auto">
            <a:xfrm>
              <a:off x="1741" y="920"/>
              <a:ext cx="33" cy="111"/>
            </a:xfrm>
            <a:custGeom>
              <a:avLst/>
              <a:gdLst>
                <a:gd name="T0" fmla="*/ 57 w 495"/>
                <a:gd name="T1" fmla="*/ 0 h 1675"/>
                <a:gd name="T2" fmla="*/ 439 w 495"/>
                <a:gd name="T3" fmla="*/ 0 h 1675"/>
                <a:gd name="T4" fmla="*/ 457 w 495"/>
                <a:gd name="T5" fmla="*/ 3 h 1675"/>
                <a:gd name="T6" fmla="*/ 472 w 495"/>
                <a:gd name="T7" fmla="*/ 11 h 1675"/>
                <a:gd name="T8" fmla="*/ 484 w 495"/>
                <a:gd name="T9" fmla="*/ 23 h 1675"/>
                <a:gd name="T10" fmla="*/ 493 w 495"/>
                <a:gd name="T11" fmla="*/ 39 h 1675"/>
                <a:gd name="T12" fmla="*/ 495 w 495"/>
                <a:gd name="T13" fmla="*/ 57 h 1675"/>
                <a:gd name="T14" fmla="*/ 495 w 495"/>
                <a:gd name="T15" fmla="*/ 1619 h 1675"/>
                <a:gd name="T16" fmla="*/ 493 w 495"/>
                <a:gd name="T17" fmla="*/ 1637 h 1675"/>
                <a:gd name="T18" fmla="*/ 484 w 495"/>
                <a:gd name="T19" fmla="*/ 1652 h 1675"/>
                <a:gd name="T20" fmla="*/ 472 w 495"/>
                <a:gd name="T21" fmla="*/ 1664 h 1675"/>
                <a:gd name="T22" fmla="*/ 457 w 495"/>
                <a:gd name="T23" fmla="*/ 1672 h 1675"/>
                <a:gd name="T24" fmla="*/ 439 w 495"/>
                <a:gd name="T25" fmla="*/ 1675 h 1675"/>
                <a:gd name="T26" fmla="*/ 57 w 495"/>
                <a:gd name="T27" fmla="*/ 1675 h 1675"/>
                <a:gd name="T28" fmla="*/ 39 w 495"/>
                <a:gd name="T29" fmla="*/ 1672 h 1675"/>
                <a:gd name="T30" fmla="*/ 23 w 495"/>
                <a:gd name="T31" fmla="*/ 1664 h 1675"/>
                <a:gd name="T32" fmla="*/ 10 w 495"/>
                <a:gd name="T33" fmla="*/ 1652 h 1675"/>
                <a:gd name="T34" fmla="*/ 3 w 495"/>
                <a:gd name="T35" fmla="*/ 1637 h 1675"/>
                <a:gd name="T36" fmla="*/ 0 w 495"/>
                <a:gd name="T37" fmla="*/ 1619 h 1675"/>
                <a:gd name="T38" fmla="*/ 0 w 495"/>
                <a:gd name="T39" fmla="*/ 57 h 1675"/>
                <a:gd name="T40" fmla="*/ 3 w 495"/>
                <a:gd name="T41" fmla="*/ 39 h 1675"/>
                <a:gd name="T42" fmla="*/ 10 w 495"/>
                <a:gd name="T43" fmla="*/ 23 h 1675"/>
                <a:gd name="T44" fmla="*/ 23 w 495"/>
                <a:gd name="T45" fmla="*/ 11 h 1675"/>
                <a:gd name="T46" fmla="*/ 39 w 495"/>
                <a:gd name="T47" fmla="*/ 3 h 1675"/>
                <a:gd name="T48" fmla="*/ 57 w 495"/>
                <a:gd name="T49" fmla="*/ 0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5" h="1675">
                  <a:moveTo>
                    <a:pt x="57" y="0"/>
                  </a:moveTo>
                  <a:lnTo>
                    <a:pt x="439" y="0"/>
                  </a:lnTo>
                  <a:lnTo>
                    <a:pt x="457" y="3"/>
                  </a:lnTo>
                  <a:lnTo>
                    <a:pt x="472" y="11"/>
                  </a:lnTo>
                  <a:lnTo>
                    <a:pt x="484" y="23"/>
                  </a:lnTo>
                  <a:lnTo>
                    <a:pt x="493" y="39"/>
                  </a:lnTo>
                  <a:lnTo>
                    <a:pt x="495" y="57"/>
                  </a:lnTo>
                  <a:lnTo>
                    <a:pt x="495" y="1619"/>
                  </a:lnTo>
                  <a:lnTo>
                    <a:pt x="493" y="1637"/>
                  </a:lnTo>
                  <a:lnTo>
                    <a:pt x="484" y="1652"/>
                  </a:lnTo>
                  <a:lnTo>
                    <a:pt x="472" y="1664"/>
                  </a:lnTo>
                  <a:lnTo>
                    <a:pt x="457" y="1672"/>
                  </a:lnTo>
                  <a:lnTo>
                    <a:pt x="439" y="1675"/>
                  </a:lnTo>
                  <a:lnTo>
                    <a:pt x="57" y="1675"/>
                  </a:lnTo>
                  <a:lnTo>
                    <a:pt x="39" y="1672"/>
                  </a:lnTo>
                  <a:lnTo>
                    <a:pt x="23" y="1664"/>
                  </a:lnTo>
                  <a:lnTo>
                    <a:pt x="10" y="1652"/>
                  </a:lnTo>
                  <a:lnTo>
                    <a:pt x="3" y="1637"/>
                  </a:lnTo>
                  <a:lnTo>
                    <a:pt x="0" y="1619"/>
                  </a:lnTo>
                  <a:lnTo>
                    <a:pt x="0" y="57"/>
                  </a:lnTo>
                  <a:lnTo>
                    <a:pt x="3" y="39"/>
                  </a:lnTo>
                  <a:lnTo>
                    <a:pt x="10" y="23"/>
                  </a:lnTo>
                  <a:lnTo>
                    <a:pt x="23" y="11"/>
                  </a:lnTo>
                  <a:lnTo>
                    <a:pt x="39" y="3"/>
                  </a:lnTo>
                  <a:lnTo>
                    <a:pt x="57"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25" name="Freeform 741"/>
          <p:cNvSpPr>
            <a:spLocks noEditPoints="1"/>
          </p:cNvSpPr>
          <p:nvPr/>
        </p:nvSpPr>
        <p:spPr bwMode="auto">
          <a:xfrm>
            <a:off x="4867770" y="4522818"/>
            <a:ext cx="398097" cy="365342"/>
          </a:xfrm>
          <a:custGeom>
            <a:avLst/>
            <a:gdLst>
              <a:gd name="T0" fmla="*/ 832 w 3321"/>
              <a:gd name="T1" fmla="*/ 1432 h 3043"/>
              <a:gd name="T2" fmla="*/ 261 w 3321"/>
              <a:gd name="T3" fmla="*/ 1721 h 3043"/>
              <a:gd name="T4" fmla="*/ 832 w 3321"/>
              <a:gd name="T5" fmla="*/ 2011 h 3043"/>
              <a:gd name="T6" fmla="*/ 1401 w 3321"/>
              <a:gd name="T7" fmla="*/ 1721 h 3043"/>
              <a:gd name="T8" fmla="*/ 832 w 3321"/>
              <a:gd name="T9" fmla="*/ 1432 h 3043"/>
              <a:gd name="T10" fmla="*/ 2489 w 3321"/>
              <a:gd name="T11" fmla="*/ 1426 h 3043"/>
              <a:gd name="T12" fmla="*/ 1920 w 3321"/>
              <a:gd name="T13" fmla="*/ 1717 h 3043"/>
              <a:gd name="T14" fmla="*/ 2489 w 3321"/>
              <a:gd name="T15" fmla="*/ 2007 h 3043"/>
              <a:gd name="T16" fmla="*/ 3059 w 3321"/>
              <a:gd name="T17" fmla="*/ 1717 h 3043"/>
              <a:gd name="T18" fmla="*/ 2489 w 3321"/>
              <a:gd name="T19" fmla="*/ 1426 h 3043"/>
              <a:gd name="T20" fmla="*/ 1662 w 3321"/>
              <a:gd name="T21" fmla="*/ 133 h 3043"/>
              <a:gd name="T22" fmla="*/ 1093 w 3321"/>
              <a:gd name="T23" fmla="*/ 423 h 3043"/>
              <a:gd name="T24" fmla="*/ 1662 w 3321"/>
              <a:gd name="T25" fmla="*/ 714 h 3043"/>
              <a:gd name="T26" fmla="*/ 2233 w 3321"/>
              <a:gd name="T27" fmla="*/ 423 h 3043"/>
              <a:gd name="T28" fmla="*/ 1662 w 3321"/>
              <a:gd name="T29" fmla="*/ 133 h 3043"/>
              <a:gd name="T30" fmla="*/ 1662 w 3321"/>
              <a:gd name="T31" fmla="*/ 0 h 3043"/>
              <a:gd name="T32" fmla="*/ 1662 w 3321"/>
              <a:gd name="T33" fmla="*/ 0 h 3043"/>
              <a:gd name="T34" fmla="*/ 2494 w 3321"/>
              <a:gd name="T35" fmla="*/ 423 h 3043"/>
              <a:gd name="T36" fmla="*/ 2494 w 3321"/>
              <a:gd name="T37" fmla="*/ 1296 h 3043"/>
              <a:gd name="T38" fmla="*/ 3321 w 3321"/>
              <a:gd name="T39" fmla="*/ 1717 h 3043"/>
              <a:gd name="T40" fmla="*/ 3321 w 3321"/>
              <a:gd name="T41" fmla="*/ 2615 h 3043"/>
              <a:gd name="T42" fmla="*/ 2489 w 3321"/>
              <a:gd name="T43" fmla="*/ 3038 h 3043"/>
              <a:gd name="T44" fmla="*/ 1662 w 3321"/>
              <a:gd name="T45" fmla="*/ 2617 h 3043"/>
              <a:gd name="T46" fmla="*/ 1662 w 3321"/>
              <a:gd name="T47" fmla="*/ 2619 h 3043"/>
              <a:gd name="T48" fmla="*/ 832 w 3321"/>
              <a:gd name="T49" fmla="*/ 3043 h 3043"/>
              <a:gd name="T50" fmla="*/ 0 w 3321"/>
              <a:gd name="T51" fmla="*/ 2619 h 3043"/>
              <a:gd name="T52" fmla="*/ 0 w 3321"/>
              <a:gd name="T53" fmla="*/ 1721 h 3043"/>
              <a:gd name="T54" fmla="*/ 832 w 3321"/>
              <a:gd name="T55" fmla="*/ 1298 h 3043"/>
              <a:gd name="T56" fmla="*/ 832 w 3321"/>
              <a:gd name="T57" fmla="*/ 423 h 3043"/>
              <a:gd name="T58" fmla="*/ 1662 w 3321"/>
              <a:gd name="T59" fmla="*/ 0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21" h="3043">
                <a:moveTo>
                  <a:pt x="832" y="1432"/>
                </a:moveTo>
                <a:lnTo>
                  <a:pt x="261" y="1721"/>
                </a:lnTo>
                <a:lnTo>
                  <a:pt x="832" y="2011"/>
                </a:lnTo>
                <a:lnTo>
                  <a:pt x="1401" y="1721"/>
                </a:lnTo>
                <a:lnTo>
                  <a:pt x="832" y="1432"/>
                </a:lnTo>
                <a:close/>
                <a:moveTo>
                  <a:pt x="2489" y="1426"/>
                </a:moveTo>
                <a:lnTo>
                  <a:pt x="1920" y="1717"/>
                </a:lnTo>
                <a:lnTo>
                  <a:pt x="2489" y="2007"/>
                </a:lnTo>
                <a:lnTo>
                  <a:pt x="3059" y="1717"/>
                </a:lnTo>
                <a:lnTo>
                  <a:pt x="2489" y="1426"/>
                </a:lnTo>
                <a:close/>
                <a:moveTo>
                  <a:pt x="1662" y="133"/>
                </a:moveTo>
                <a:lnTo>
                  <a:pt x="1093" y="423"/>
                </a:lnTo>
                <a:lnTo>
                  <a:pt x="1662" y="714"/>
                </a:lnTo>
                <a:lnTo>
                  <a:pt x="2233" y="423"/>
                </a:lnTo>
                <a:lnTo>
                  <a:pt x="1662" y="133"/>
                </a:lnTo>
                <a:close/>
                <a:moveTo>
                  <a:pt x="1662" y="0"/>
                </a:moveTo>
                <a:lnTo>
                  <a:pt x="1662" y="0"/>
                </a:lnTo>
                <a:lnTo>
                  <a:pt x="2494" y="423"/>
                </a:lnTo>
                <a:lnTo>
                  <a:pt x="2494" y="1296"/>
                </a:lnTo>
                <a:lnTo>
                  <a:pt x="3321" y="1717"/>
                </a:lnTo>
                <a:lnTo>
                  <a:pt x="3321" y="2615"/>
                </a:lnTo>
                <a:lnTo>
                  <a:pt x="2489" y="3038"/>
                </a:lnTo>
                <a:lnTo>
                  <a:pt x="1662" y="2617"/>
                </a:lnTo>
                <a:lnTo>
                  <a:pt x="1662" y="2619"/>
                </a:lnTo>
                <a:lnTo>
                  <a:pt x="832" y="3043"/>
                </a:lnTo>
                <a:lnTo>
                  <a:pt x="0" y="2619"/>
                </a:lnTo>
                <a:lnTo>
                  <a:pt x="0" y="1721"/>
                </a:lnTo>
                <a:lnTo>
                  <a:pt x="832" y="1298"/>
                </a:lnTo>
                <a:lnTo>
                  <a:pt x="832" y="423"/>
                </a:lnTo>
                <a:lnTo>
                  <a:pt x="1662"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6" name="Freeform 763"/>
          <p:cNvSpPr>
            <a:spLocks noEditPoints="1"/>
          </p:cNvSpPr>
          <p:nvPr/>
        </p:nvSpPr>
        <p:spPr bwMode="auto">
          <a:xfrm>
            <a:off x="2966389" y="5527086"/>
            <a:ext cx="377482" cy="396397"/>
          </a:xfrm>
          <a:custGeom>
            <a:avLst/>
            <a:gdLst>
              <a:gd name="T0" fmla="*/ 1608 w 3217"/>
              <a:gd name="T1" fmla="*/ 259 h 3376"/>
              <a:gd name="T2" fmla="*/ 506 w 3217"/>
              <a:gd name="T3" fmla="*/ 819 h 3376"/>
              <a:gd name="T4" fmla="*/ 1608 w 3217"/>
              <a:gd name="T5" fmla="*/ 1381 h 3376"/>
              <a:gd name="T6" fmla="*/ 2711 w 3217"/>
              <a:gd name="T7" fmla="*/ 819 h 3376"/>
              <a:gd name="T8" fmla="*/ 1608 w 3217"/>
              <a:gd name="T9" fmla="*/ 259 h 3376"/>
              <a:gd name="T10" fmla="*/ 1608 w 3217"/>
              <a:gd name="T11" fmla="*/ 0 h 3376"/>
              <a:gd name="T12" fmla="*/ 3217 w 3217"/>
              <a:gd name="T13" fmla="*/ 819 h 3376"/>
              <a:gd name="T14" fmla="*/ 3217 w 3217"/>
              <a:gd name="T15" fmla="*/ 2556 h 3376"/>
              <a:gd name="T16" fmla="*/ 1608 w 3217"/>
              <a:gd name="T17" fmla="*/ 3376 h 3376"/>
              <a:gd name="T18" fmla="*/ 0 w 3217"/>
              <a:gd name="T19" fmla="*/ 2556 h 3376"/>
              <a:gd name="T20" fmla="*/ 0 w 3217"/>
              <a:gd name="T21" fmla="*/ 819 h 3376"/>
              <a:gd name="T22" fmla="*/ 1608 w 3217"/>
              <a:gd name="T23" fmla="*/ 0 h 3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17" h="3376">
                <a:moveTo>
                  <a:pt x="1608" y="259"/>
                </a:moveTo>
                <a:lnTo>
                  <a:pt x="506" y="819"/>
                </a:lnTo>
                <a:lnTo>
                  <a:pt x="1608" y="1381"/>
                </a:lnTo>
                <a:lnTo>
                  <a:pt x="2711" y="819"/>
                </a:lnTo>
                <a:lnTo>
                  <a:pt x="1608" y="259"/>
                </a:lnTo>
                <a:close/>
                <a:moveTo>
                  <a:pt x="1608" y="0"/>
                </a:moveTo>
                <a:lnTo>
                  <a:pt x="3217" y="819"/>
                </a:lnTo>
                <a:lnTo>
                  <a:pt x="3217" y="2556"/>
                </a:lnTo>
                <a:lnTo>
                  <a:pt x="1608" y="3376"/>
                </a:lnTo>
                <a:lnTo>
                  <a:pt x="0" y="2556"/>
                </a:lnTo>
                <a:lnTo>
                  <a:pt x="0" y="819"/>
                </a:lnTo>
                <a:lnTo>
                  <a:pt x="1608" y="0"/>
                </a:lnTo>
                <a:close/>
              </a:path>
            </a:pathLst>
          </a:custGeom>
          <a:solidFill>
            <a:schemeClr val="bg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nvGrpSpPr>
          <p:cNvPr id="27" name="Group 128"/>
          <p:cNvGrpSpPr/>
          <p:nvPr/>
        </p:nvGrpSpPr>
        <p:grpSpPr>
          <a:xfrm>
            <a:off x="8680684" y="4580279"/>
            <a:ext cx="324399" cy="320369"/>
            <a:chOff x="819150" y="-1422400"/>
            <a:chExt cx="766763" cy="757237"/>
          </a:xfrm>
          <a:solidFill>
            <a:schemeClr val="bg1"/>
          </a:solidFill>
        </p:grpSpPr>
        <p:sp>
          <p:nvSpPr>
            <p:cNvPr id="28" name="Freeform 590"/>
            <p:cNvSpPr>
              <a:spLocks noEditPoints="1"/>
            </p:cNvSpPr>
            <p:nvPr/>
          </p:nvSpPr>
          <p:spPr bwMode="auto">
            <a:xfrm>
              <a:off x="1168400" y="-1077913"/>
              <a:ext cx="417513" cy="412750"/>
            </a:xfrm>
            <a:custGeom>
              <a:avLst/>
              <a:gdLst>
                <a:gd name="T0" fmla="*/ 639 w 1839"/>
                <a:gd name="T1" fmla="*/ 284 h 1819"/>
                <a:gd name="T2" fmla="*/ 497 w 1839"/>
                <a:gd name="T3" fmla="*/ 345 h 1819"/>
                <a:gd name="T4" fmla="*/ 378 w 1839"/>
                <a:gd name="T5" fmla="*/ 451 h 1819"/>
                <a:gd name="T6" fmla="*/ 301 w 1839"/>
                <a:gd name="T7" fmla="*/ 585 h 1819"/>
                <a:gd name="T8" fmla="*/ 270 w 1839"/>
                <a:gd name="T9" fmla="*/ 732 h 1819"/>
                <a:gd name="T10" fmla="*/ 286 w 1839"/>
                <a:gd name="T11" fmla="*/ 881 h 1819"/>
                <a:gd name="T12" fmla="*/ 347 w 1839"/>
                <a:gd name="T13" fmla="*/ 1022 h 1819"/>
                <a:gd name="T14" fmla="*/ 455 w 1839"/>
                <a:gd name="T15" fmla="*/ 1140 h 1819"/>
                <a:gd name="T16" fmla="*/ 591 w 1839"/>
                <a:gd name="T17" fmla="*/ 1216 h 1819"/>
                <a:gd name="T18" fmla="*/ 740 w 1839"/>
                <a:gd name="T19" fmla="*/ 1246 h 1819"/>
                <a:gd name="T20" fmla="*/ 891 w 1839"/>
                <a:gd name="T21" fmla="*/ 1231 h 1819"/>
                <a:gd name="T22" fmla="*/ 1033 w 1839"/>
                <a:gd name="T23" fmla="*/ 1170 h 1819"/>
                <a:gd name="T24" fmla="*/ 1152 w 1839"/>
                <a:gd name="T25" fmla="*/ 1064 h 1819"/>
                <a:gd name="T26" fmla="*/ 1229 w 1839"/>
                <a:gd name="T27" fmla="*/ 930 h 1819"/>
                <a:gd name="T28" fmla="*/ 1260 w 1839"/>
                <a:gd name="T29" fmla="*/ 782 h 1819"/>
                <a:gd name="T30" fmla="*/ 1244 w 1839"/>
                <a:gd name="T31" fmla="*/ 633 h 1819"/>
                <a:gd name="T32" fmla="*/ 1183 w 1839"/>
                <a:gd name="T33" fmla="*/ 493 h 1819"/>
                <a:gd name="T34" fmla="*/ 1076 w 1839"/>
                <a:gd name="T35" fmla="*/ 375 h 1819"/>
                <a:gd name="T36" fmla="*/ 939 w 1839"/>
                <a:gd name="T37" fmla="*/ 299 h 1819"/>
                <a:gd name="T38" fmla="*/ 790 w 1839"/>
                <a:gd name="T39" fmla="*/ 268 h 1819"/>
                <a:gd name="T40" fmla="*/ 858 w 1839"/>
                <a:gd name="T41" fmla="*/ 6 h 1819"/>
                <a:gd name="T42" fmla="*/ 1038 w 1839"/>
                <a:gd name="T43" fmla="*/ 49 h 1819"/>
                <a:gd name="T44" fmla="*/ 1207 w 1839"/>
                <a:gd name="T45" fmla="*/ 138 h 1819"/>
                <a:gd name="T46" fmla="*/ 1350 w 1839"/>
                <a:gd name="T47" fmla="*/ 268 h 1819"/>
                <a:gd name="T48" fmla="*/ 1454 w 1839"/>
                <a:gd name="T49" fmla="*/ 425 h 1819"/>
                <a:gd name="T50" fmla="*/ 1513 w 1839"/>
                <a:gd name="T51" fmla="*/ 598 h 1819"/>
                <a:gd name="T52" fmla="*/ 1530 w 1839"/>
                <a:gd name="T53" fmla="*/ 778 h 1819"/>
                <a:gd name="T54" fmla="*/ 1502 w 1839"/>
                <a:gd name="T55" fmla="*/ 956 h 1819"/>
                <a:gd name="T56" fmla="*/ 1760 w 1839"/>
                <a:gd name="T57" fmla="*/ 1368 h 1819"/>
                <a:gd name="T58" fmla="*/ 1818 w 1839"/>
                <a:gd name="T59" fmla="*/ 1454 h 1819"/>
                <a:gd name="T60" fmla="*/ 1839 w 1839"/>
                <a:gd name="T61" fmla="*/ 1555 h 1819"/>
                <a:gd name="T62" fmla="*/ 1818 w 1839"/>
                <a:gd name="T63" fmla="*/ 1656 h 1819"/>
                <a:gd name="T64" fmla="*/ 1760 w 1839"/>
                <a:gd name="T65" fmla="*/ 1743 h 1819"/>
                <a:gd name="T66" fmla="*/ 1663 w 1839"/>
                <a:gd name="T67" fmla="*/ 1804 h 1819"/>
                <a:gd name="T68" fmla="*/ 1553 w 1839"/>
                <a:gd name="T69" fmla="*/ 1819 h 1819"/>
                <a:gd name="T70" fmla="*/ 1445 w 1839"/>
                <a:gd name="T71" fmla="*/ 1788 h 1819"/>
                <a:gd name="T72" fmla="*/ 1082 w 1839"/>
                <a:gd name="T73" fmla="*/ 1446 h 1819"/>
                <a:gd name="T74" fmla="*/ 907 w 1839"/>
                <a:gd name="T75" fmla="*/ 1501 h 1819"/>
                <a:gd name="T76" fmla="*/ 725 w 1839"/>
                <a:gd name="T77" fmla="*/ 1513 h 1819"/>
                <a:gd name="T78" fmla="*/ 545 w 1839"/>
                <a:gd name="T79" fmla="*/ 1482 h 1819"/>
                <a:gd name="T80" fmla="*/ 375 w 1839"/>
                <a:gd name="T81" fmla="*/ 1409 h 1819"/>
                <a:gd name="T82" fmla="*/ 224 w 1839"/>
                <a:gd name="T83" fmla="*/ 1293 h 1819"/>
                <a:gd name="T84" fmla="*/ 105 w 1839"/>
                <a:gd name="T85" fmla="*/ 1141 h 1819"/>
                <a:gd name="T86" fmla="*/ 30 w 1839"/>
                <a:gd name="T87" fmla="*/ 970 h 1819"/>
                <a:gd name="T88" fmla="*/ 0 w 1839"/>
                <a:gd name="T89" fmla="*/ 787 h 1819"/>
                <a:gd name="T90" fmla="*/ 15 w 1839"/>
                <a:gd name="T91" fmla="*/ 604 h 1819"/>
                <a:gd name="T92" fmla="*/ 74 w 1839"/>
                <a:gd name="T93" fmla="*/ 429 h 1819"/>
                <a:gd name="T94" fmla="*/ 179 w 1839"/>
                <a:gd name="T95" fmla="*/ 270 h 1819"/>
                <a:gd name="T96" fmla="*/ 323 w 1839"/>
                <a:gd name="T97" fmla="*/ 138 h 1819"/>
                <a:gd name="T98" fmla="*/ 491 w 1839"/>
                <a:gd name="T99" fmla="*/ 49 h 1819"/>
                <a:gd name="T100" fmla="*/ 672 w 1839"/>
                <a:gd name="T101" fmla="*/ 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9" h="1819">
                  <a:moveTo>
                    <a:pt x="740" y="268"/>
                  </a:moveTo>
                  <a:lnTo>
                    <a:pt x="689" y="273"/>
                  </a:lnTo>
                  <a:lnTo>
                    <a:pt x="639" y="284"/>
                  </a:lnTo>
                  <a:lnTo>
                    <a:pt x="591" y="299"/>
                  </a:lnTo>
                  <a:lnTo>
                    <a:pt x="544" y="319"/>
                  </a:lnTo>
                  <a:lnTo>
                    <a:pt x="497" y="345"/>
                  </a:lnTo>
                  <a:lnTo>
                    <a:pt x="455" y="375"/>
                  </a:lnTo>
                  <a:lnTo>
                    <a:pt x="415" y="410"/>
                  </a:lnTo>
                  <a:lnTo>
                    <a:pt x="378" y="451"/>
                  </a:lnTo>
                  <a:lnTo>
                    <a:pt x="347" y="493"/>
                  </a:lnTo>
                  <a:lnTo>
                    <a:pt x="322" y="538"/>
                  </a:lnTo>
                  <a:lnTo>
                    <a:pt x="301" y="585"/>
                  </a:lnTo>
                  <a:lnTo>
                    <a:pt x="286" y="633"/>
                  </a:lnTo>
                  <a:lnTo>
                    <a:pt x="276" y="682"/>
                  </a:lnTo>
                  <a:lnTo>
                    <a:pt x="270" y="732"/>
                  </a:lnTo>
                  <a:lnTo>
                    <a:pt x="270" y="782"/>
                  </a:lnTo>
                  <a:lnTo>
                    <a:pt x="276" y="832"/>
                  </a:lnTo>
                  <a:lnTo>
                    <a:pt x="286" y="881"/>
                  </a:lnTo>
                  <a:lnTo>
                    <a:pt x="301" y="930"/>
                  </a:lnTo>
                  <a:lnTo>
                    <a:pt x="322" y="977"/>
                  </a:lnTo>
                  <a:lnTo>
                    <a:pt x="347" y="1022"/>
                  </a:lnTo>
                  <a:lnTo>
                    <a:pt x="378" y="1064"/>
                  </a:lnTo>
                  <a:lnTo>
                    <a:pt x="415" y="1104"/>
                  </a:lnTo>
                  <a:lnTo>
                    <a:pt x="455" y="1140"/>
                  </a:lnTo>
                  <a:lnTo>
                    <a:pt x="497" y="1170"/>
                  </a:lnTo>
                  <a:lnTo>
                    <a:pt x="544" y="1195"/>
                  </a:lnTo>
                  <a:lnTo>
                    <a:pt x="591" y="1216"/>
                  </a:lnTo>
                  <a:lnTo>
                    <a:pt x="639" y="1231"/>
                  </a:lnTo>
                  <a:lnTo>
                    <a:pt x="689" y="1241"/>
                  </a:lnTo>
                  <a:lnTo>
                    <a:pt x="740" y="1246"/>
                  </a:lnTo>
                  <a:lnTo>
                    <a:pt x="790" y="1246"/>
                  </a:lnTo>
                  <a:lnTo>
                    <a:pt x="841" y="1241"/>
                  </a:lnTo>
                  <a:lnTo>
                    <a:pt x="891" y="1231"/>
                  </a:lnTo>
                  <a:lnTo>
                    <a:pt x="939" y="1216"/>
                  </a:lnTo>
                  <a:lnTo>
                    <a:pt x="986" y="1195"/>
                  </a:lnTo>
                  <a:lnTo>
                    <a:pt x="1033" y="1170"/>
                  </a:lnTo>
                  <a:lnTo>
                    <a:pt x="1076" y="1140"/>
                  </a:lnTo>
                  <a:lnTo>
                    <a:pt x="1115" y="1104"/>
                  </a:lnTo>
                  <a:lnTo>
                    <a:pt x="1152" y="1064"/>
                  </a:lnTo>
                  <a:lnTo>
                    <a:pt x="1183" y="1022"/>
                  </a:lnTo>
                  <a:lnTo>
                    <a:pt x="1208" y="977"/>
                  </a:lnTo>
                  <a:lnTo>
                    <a:pt x="1229" y="930"/>
                  </a:lnTo>
                  <a:lnTo>
                    <a:pt x="1244" y="881"/>
                  </a:lnTo>
                  <a:lnTo>
                    <a:pt x="1254" y="832"/>
                  </a:lnTo>
                  <a:lnTo>
                    <a:pt x="1260" y="782"/>
                  </a:lnTo>
                  <a:lnTo>
                    <a:pt x="1260" y="732"/>
                  </a:lnTo>
                  <a:lnTo>
                    <a:pt x="1254" y="682"/>
                  </a:lnTo>
                  <a:lnTo>
                    <a:pt x="1244" y="633"/>
                  </a:lnTo>
                  <a:lnTo>
                    <a:pt x="1229" y="585"/>
                  </a:lnTo>
                  <a:lnTo>
                    <a:pt x="1208" y="538"/>
                  </a:lnTo>
                  <a:lnTo>
                    <a:pt x="1183" y="493"/>
                  </a:lnTo>
                  <a:lnTo>
                    <a:pt x="1152" y="451"/>
                  </a:lnTo>
                  <a:lnTo>
                    <a:pt x="1115" y="410"/>
                  </a:lnTo>
                  <a:lnTo>
                    <a:pt x="1076" y="375"/>
                  </a:lnTo>
                  <a:lnTo>
                    <a:pt x="1033" y="345"/>
                  </a:lnTo>
                  <a:lnTo>
                    <a:pt x="986" y="319"/>
                  </a:lnTo>
                  <a:lnTo>
                    <a:pt x="939" y="299"/>
                  </a:lnTo>
                  <a:lnTo>
                    <a:pt x="891" y="284"/>
                  </a:lnTo>
                  <a:lnTo>
                    <a:pt x="841" y="273"/>
                  </a:lnTo>
                  <a:lnTo>
                    <a:pt x="790" y="268"/>
                  </a:lnTo>
                  <a:lnTo>
                    <a:pt x="740" y="268"/>
                  </a:lnTo>
                  <a:close/>
                  <a:moveTo>
                    <a:pt x="796" y="0"/>
                  </a:moveTo>
                  <a:lnTo>
                    <a:pt x="858" y="6"/>
                  </a:lnTo>
                  <a:lnTo>
                    <a:pt x="919" y="16"/>
                  </a:lnTo>
                  <a:lnTo>
                    <a:pt x="980" y="30"/>
                  </a:lnTo>
                  <a:lnTo>
                    <a:pt x="1038" y="49"/>
                  </a:lnTo>
                  <a:lnTo>
                    <a:pt x="1097" y="74"/>
                  </a:lnTo>
                  <a:lnTo>
                    <a:pt x="1153" y="104"/>
                  </a:lnTo>
                  <a:lnTo>
                    <a:pt x="1207" y="138"/>
                  </a:lnTo>
                  <a:lnTo>
                    <a:pt x="1257" y="177"/>
                  </a:lnTo>
                  <a:lnTo>
                    <a:pt x="1306" y="221"/>
                  </a:lnTo>
                  <a:lnTo>
                    <a:pt x="1350" y="268"/>
                  </a:lnTo>
                  <a:lnTo>
                    <a:pt x="1390" y="319"/>
                  </a:lnTo>
                  <a:lnTo>
                    <a:pt x="1424" y="371"/>
                  </a:lnTo>
                  <a:lnTo>
                    <a:pt x="1454" y="425"/>
                  </a:lnTo>
                  <a:lnTo>
                    <a:pt x="1478" y="481"/>
                  </a:lnTo>
                  <a:lnTo>
                    <a:pt x="1498" y="539"/>
                  </a:lnTo>
                  <a:lnTo>
                    <a:pt x="1513" y="598"/>
                  </a:lnTo>
                  <a:lnTo>
                    <a:pt x="1523" y="658"/>
                  </a:lnTo>
                  <a:lnTo>
                    <a:pt x="1528" y="718"/>
                  </a:lnTo>
                  <a:lnTo>
                    <a:pt x="1530" y="778"/>
                  </a:lnTo>
                  <a:lnTo>
                    <a:pt x="1525" y="838"/>
                  </a:lnTo>
                  <a:lnTo>
                    <a:pt x="1516" y="898"/>
                  </a:lnTo>
                  <a:lnTo>
                    <a:pt x="1502" y="956"/>
                  </a:lnTo>
                  <a:lnTo>
                    <a:pt x="1483" y="1014"/>
                  </a:lnTo>
                  <a:lnTo>
                    <a:pt x="1460" y="1071"/>
                  </a:lnTo>
                  <a:lnTo>
                    <a:pt x="1760" y="1368"/>
                  </a:lnTo>
                  <a:lnTo>
                    <a:pt x="1784" y="1394"/>
                  </a:lnTo>
                  <a:lnTo>
                    <a:pt x="1803" y="1423"/>
                  </a:lnTo>
                  <a:lnTo>
                    <a:pt x="1818" y="1454"/>
                  </a:lnTo>
                  <a:lnTo>
                    <a:pt x="1830" y="1486"/>
                  </a:lnTo>
                  <a:lnTo>
                    <a:pt x="1837" y="1520"/>
                  </a:lnTo>
                  <a:lnTo>
                    <a:pt x="1839" y="1555"/>
                  </a:lnTo>
                  <a:lnTo>
                    <a:pt x="1837" y="1590"/>
                  </a:lnTo>
                  <a:lnTo>
                    <a:pt x="1830" y="1624"/>
                  </a:lnTo>
                  <a:lnTo>
                    <a:pt x="1818" y="1656"/>
                  </a:lnTo>
                  <a:lnTo>
                    <a:pt x="1803" y="1687"/>
                  </a:lnTo>
                  <a:lnTo>
                    <a:pt x="1784" y="1716"/>
                  </a:lnTo>
                  <a:lnTo>
                    <a:pt x="1760" y="1743"/>
                  </a:lnTo>
                  <a:lnTo>
                    <a:pt x="1730" y="1768"/>
                  </a:lnTo>
                  <a:lnTo>
                    <a:pt x="1698" y="1788"/>
                  </a:lnTo>
                  <a:lnTo>
                    <a:pt x="1663" y="1804"/>
                  </a:lnTo>
                  <a:lnTo>
                    <a:pt x="1626" y="1815"/>
                  </a:lnTo>
                  <a:lnTo>
                    <a:pt x="1590" y="1819"/>
                  </a:lnTo>
                  <a:lnTo>
                    <a:pt x="1553" y="1819"/>
                  </a:lnTo>
                  <a:lnTo>
                    <a:pt x="1515" y="1815"/>
                  </a:lnTo>
                  <a:lnTo>
                    <a:pt x="1479" y="1804"/>
                  </a:lnTo>
                  <a:lnTo>
                    <a:pt x="1445" y="1788"/>
                  </a:lnTo>
                  <a:lnTo>
                    <a:pt x="1412" y="1768"/>
                  </a:lnTo>
                  <a:lnTo>
                    <a:pt x="1382" y="1743"/>
                  </a:lnTo>
                  <a:lnTo>
                    <a:pt x="1082" y="1446"/>
                  </a:lnTo>
                  <a:lnTo>
                    <a:pt x="1025" y="1469"/>
                  </a:lnTo>
                  <a:lnTo>
                    <a:pt x="967" y="1487"/>
                  </a:lnTo>
                  <a:lnTo>
                    <a:pt x="907" y="1501"/>
                  </a:lnTo>
                  <a:lnTo>
                    <a:pt x="847" y="1509"/>
                  </a:lnTo>
                  <a:lnTo>
                    <a:pt x="786" y="1514"/>
                  </a:lnTo>
                  <a:lnTo>
                    <a:pt x="725" y="1513"/>
                  </a:lnTo>
                  <a:lnTo>
                    <a:pt x="665" y="1508"/>
                  </a:lnTo>
                  <a:lnTo>
                    <a:pt x="604" y="1497"/>
                  </a:lnTo>
                  <a:lnTo>
                    <a:pt x="545" y="1482"/>
                  </a:lnTo>
                  <a:lnTo>
                    <a:pt x="486" y="1462"/>
                  </a:lnTo>
                  <a:lnTo>
                    <a:pt x="430" y="1438"/>
                  </a:lnTo>
                  <a:lnTo>
                    <a:pt x="375" y="1409"/>
                  </a:lnTo>
                  <a:lnTo>
                    <a:pt x="322" y="1375"/>
                  </a:lnTo>
                  <a:lnTo>
                    <a:pt x="271" y="1336"/>
                  </a:lnTo>
                  <a:lnTo>
                    <a:pt x="224" y="1293"/>
                  </a:lnTo>
                  <a:lnTo>
                    <a:pt x="179" y="1244"/>
                  </a:lnTo>
                  <a:lnTo>
                    <a:pt x="139" y="1194"/>
                  </a:lnTo>
                  <a:lnTo>
                    <a:pt x="105" y="1141"/>
                  </a:lnTo>
                  <a:lnTo>
                    <a:pt x="75" y="1085"/>
                  </a:lnTo>
                  <a:lnTo>
                    <a:pt x="50" y="1027"/>
                  </a:lnTo>
                  <a:lnTo>
                    <a:pt x="30" y="970"/>
                  </a:lnTo>
                  <a:lnTo>
                    <a:pt x="15" y="910"/>
                  </a:lnTo>
                  <a:lnTo>
                    <a:pt x="5" y="849"/>
                  </a:lnTo>
                  <a:lnTo>
                    <a:pt x="0" y="787"/>
                  </a:lnTo>
                  <a:lnTo>
                    <a:pt x="0" y="726"/>
                  </a:lnTo>
                  <a:lnTo>
                    <a:pt x="5" y="665"/>
                  </a:lnTo>
                  <a:lnTo>
                    <a:pt x="15" y="604"/>
                  </a:lnTo>
                  <a:lnTo>
                    <a:pt x="30" y="545"/>
                  </a:lnTo>
                  <a:lnTo>
                    <a:pt x="50" y="487"/>
                  </a:lnTo>
                  <a:lnTo>
                    <a:pt x="74" y="429"/>
                  </a:lnTo>
                  <a:lnTo>
                    <a:pt x="104" y="374"/>
                  </a:lnTo>
                  <a:lnTo>
                    <a:pt x="139" y="321"/>
                  </a:lnTo>
                  <a:lnTo>
                    <a:pt x="179" y="270"/>
                  </a:lnTo>
                  <a:lnTo>
                    <a:pt x="223" y="222"/>
                  </a:lnTo>
                  <a:lnTo>
                    <a:pt x="271" y="177"/>
                  </a:lnTo>
                  <a:lnTo>
                    <a:pt x="323" y="138"/>
                  </a:lnTo>
                  <a:lnTo>
                    <a:pt x="377" y="104"/>
                  </a:lnTo>
                  <a:lnTo>
                    <a:pt x="433" y="74"/>
                  </a:lnTo>
                  <a:lnTo>
                    <a:pt x="491" y="49"/>
                  </a:lnTo>
                  <a:lnTo>
                    <a:pt x="550" y="30"/>
                  </a:lnTo>
                  <a:lnTo>
                    <a:pt x="611" y="16"/>
                  </a:lnTo>
                  <a:lnTo>
                    <a:pt x="672" y="6"/>
                  </a:lnTo>
                  <a:lnTo>
                    <a:pt x="734" y="0"/>
                  </a:lnTo>
                  <a:lnTo>
                    <a:pt x="79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9" name="Freeform 591"/>
            <p:cNvSpPr/>
            <p:nvPr/>
          </p:nvSpPr>
          <p:spPr bwMode="auto">
            <a:xfrm>
              <a:off x="1204913" y="-1346200"/>
              <a:ext cx="374650" cy="474663"/>
            </a:xfrm>
            <a:custGeom>
              <a:avLst/>
              <a:gdLst>
                <a:gd name="T0" fmla="*/ 503 w 1655"/>
                <a:gd name="T1" fmla="*/ 30 h 2089"/>
                <a:gd name="T2" fmla="*/ 679 w 1655"/>
                <a:gd name="T3" fmla="*/ 255 h 2089"/>
                <a:gd name="T4" fmla="*/ 922 w 1655"/>
                <a:gd name="T5" fmla="*/ 543 h 2089"/>
                <a:gd name="T6" fmla="*/ 1053 w 1655"/>
                <a:gd name="T7" fmla="*/ 442 h 2089"/>
                <a:gd name="T8" fmla="*/ 1370 w 1655"/>
                <a:gd name="T9" fmla="*/ 402 h 2089"/>
                <a:gd name="T10" fmla="*/ 1470 w 1655"/>
                <a:gd name="T11" fmla="*/ 566 h 2089"/>
                <a:gd name="T12" fmla="*/ 1548 w 1655"/>
                <a:gd name="T13" fmla="*/ 743 h 2089"/>
                <a:gd name="T14" fmla="*/ 1606 w 1655"/>
                <a:gd name="T15" fmla="*/ 929 h 2089"/>
                <a:gd name="T16" fmla="*/ 1643 w 1655"/>
                <a:gd name="T17" fmla="*/ 1125 h 2089"/>
                <a:gd name="T18" fmla="*/ 1655 w 1655"/>
                <a:gd name="T19" fmla="*/ 1326 h 2089"/>
                <a:gd name="T20" fmla="*/ 1643 w 1655"/>
                <a:gd name="T21" fmla="*/ 1530 h 2089"/>
                <a:gd name="T22" fmla="*/ 1605 w 1655"/>
                <a:gd name="T23" fmla="*/ 1725 h 2089"/>
                <a:gd name="T24" fmla="*/ 1546 w 1655"/>
                <a:gd name="T25" fmla="*/ 1913 h 2089"/>
                <a:gd name="T26" fmla="*/ 1466 w 1655"/>
                <a:gd name="T27" fmla="*/ 2089 h 2089"/>
                <a:gd name="T28" fmla="*/ 1480 w 1655"/>
                <a:gd name="T29" fmla="*/ 1951 h 2089"/>
                <a:gd name="T30" fmla="*/ 1471 w 1655"/>
                <a:gd name="T31" fmla="*/ 1814 h 2089"/>
                <a:gd name="T32" fmla="*/ 1440 w 1655"/>
                <a:gd name="T33" fmla="*/ 1680 h 2089"/>
                <a:gd name="T34" fmla="*/ 1389 w 1655"/>
                <a:gd name="T35" fmla="*/ 1552 h 2089"/>
                <a:gd name="T36" fmla="*/ 1318 w 1655"/>
                <a:gd name="T37" fmla="*/ 1433 h 2089"/>
                <a:gd name="T38" fmla="*/ 1225 w 1655"/>
                <a:gd name="T39" fmla="*/ 1325 h 2089"/>
                <a:gd name="T40" fmla="*/ 1120 w 1655"/>
                <a:gd name="T41" fmla="*/ 1237 h 2089"/>
                <a:gd name="T42" fmla="*/ 1004 w 1655"/>
                <a:gd name="T43" fmla="*/ 1166 h 2089"/>
                <a:gd name="T44" fmla="*/ 878 w 1655"/>
                <a:gd name="T45" fmla="*/ 1115 h 2089"/>
                <a:gd name="T46" fmla="*/ 746 w 1655"/>
                <a:gd name="T47" fmla="*/ 1083 h 2089"/>
                <a:gd name="T48" fmla="*/ 607 w 1655"/>
                <a:gd name="T49" fmla="*/ 1072 h 2089"/>
                <a:gd name="T50" fmla="*/ 456 w 1655"/>
                <a:gd name="T51" fmla="*/ 1085 h 2089"/>
                <a:gd name="T52" fmla="*/ 311 w 1655"/>
                <a:gd name="T53" fmla="*/ 1123 h 2089"/>
                <a:gd name="T54" fmla="*/ 175 w 1655"/>
                <a:gd name="T55" fmla="*/ 1186 h 2089"/>
                <a:gd name="T56" fmla="*/ 648 w 1655"/>
                <a:gd name="T57" fmla="*/ 815 h 2089"/>
                <a:gd name="T58" fmla="*/ 824 w 1655"/>
                <a:gd name="T59" fmla="*/ 757 h 2089"/>
                <a:gd name="T60" fmla="*/ 549 w 1655"/>
                <a:gd name="T61" fmla="*/ 408 h 2089"/>
                <a:gd name="T62" fmla="*/ 370 w 1655"/>
                <a:gd name="T63" fmla="*/ 368 h 2089"/>
                <a:gd name="T64" fmla="*/ 192 w 1655"/>
                <a:gd name="T65" fmla="*/ 521 h 2089"/>
                <a:gd name="T66" fmla="*/ 0 w 1655"/>
                <a:gd name="T67" fmla="*/ 377 h 2089"/>
                <a:gd name="T68" fmla="*/ 182 w 1655"/>
                <a:gd name="T69" fmla="*/ 152 h 2089"/>
                <a:gd name="T70" fmla="*/ 315 w 1655"/>
                <a:gd name="T71" fmla="*/ 290 h 2089"/>
                <a:gd name="T72" fmla="*/ 488 w 1655"/>
                <a:gd name="T73" fmla="*/ 353 h 2089"/>
                <a:gd name="T74" fmla="*/ 497 w 1655"/>
                <a:gd name="T75" fmla="*/ 221 h 2089"/>
                <a:gd name="T76" fmla="*/ 346 w 1655"/>
                <a:gd name="T77" fmla="*/ 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5" h="2089">
                  <a:moveTo>
                    <a:pt x="346" y="0"/>
                  </a:moveTo>
                  <a:lnTo>
                    <a:pt x="503" y="30"/>
                  </a:lnTo>
                  <a:lnTo>
                    <a:pt x="638" y="150"/>
                  </a:lnTo>
                  <a:lnTo>
                    <a:pt x="679" y="255"/>
                  </a:lnTo>
                  <a:lnTo>
                    <a:pt x="709" y="354"/>
                  </a:lnTo>
                  <a:lnTo>
                    <a:pt x="922" y="543"/>
                  </a:lnTo>
                  <a:lnTo>
                    <a:pt x="977" y="561"/>
                  </a:lnTo>
                  <a:lnTo>
                    <a:pt x="1053" y="442"/>
                  </a:lnTo>
                  <a:lnTo>
                    <a:pt x="1321" y="418"/>
                  </a:lnTo>
                  <a:lnTo>
                    <a:pt x="1370" y="402"/>
                  </a:lnTo>
                  <a:lnTo>
                    <a:pt x="1422" y="482"/>
                  </a:lnTo>
                  <a:lnTo>
                    <a:pt x="1470" y="566"/>
                  </a:lnTo>
                  <a:lnTo>
                    <a:pt x="1511" y="654"/>
                  </a:lnTo>
                  <a:lnTo>
                    <a:pt x="1548" y="743"/>
                  </a:lnTo>
                  <a:lnTo>
                    <a:pt x="1580" y="835"/>
                  </a:lnTo>
                  <a:lnTo>
                    <a:pt x="1606" y="929"/>
                  </a:lnTo>
                  <a:lnTo>
                    <a:pt x="1627" y="1025"/>
                  </a:lnTo>
                  <a:lnTo>
                    <a:pt x="1643" y="1125"/>
                  </a:lnTo>
                  <a:lnTo>
                    <a:pt x="1651" y="1225"/>
                  </a:lnTo>
                  <a:lnTo>
                    <a:pt x="1655" y="1326"/>
                  </a:lnTo>
                  <a:lnTo>
                    <a:pt x="1651" y="1429"/>
                  </a:lnTo>
                  <a:lnTo>
                    <a:pt x="1643" y="1530"/>
                  </a:lnTo>
                  <a:lnTo>
                    <a:pt x="1627" y="1628"/>
                  </a:lnTo>
                  <a:lnTo>
                    <a:pt x="1605" y="1725"/>
                  </a:lnTo>
                  <a:lnTo>
                    <a:pt x="1579" y="1820"/>
                  </a:lnTo>
                  <a:lnTo>
                    <a:pt x="1546" y="1913"/>
                  </a:lnTo>
                  <a:lnTo>
                    <a:pt x="1508" y="2002"/>
                  </a:lnTo>
                  <a:lnTo>
                    <a:pt x="1466" y="2089"/>
                  </a:lnTo>
                  <a:lnTo>
                    <a:pt x="1475" y="2021"/>
                  </a:lnTo>
                  <a:lnTo>
                    <a:pt x="1480" y="1951"/>
                  </a:lnTo>
                  <a:lnTo>
                    <a:pt x="1477" y="1882"/>
                  </a:lnTo>
                  <a:lnTo>
                    <a:pt x="1471" y="1814"/>
                  </a:lnTo>
                  <a:lnTo>
                    <a:pt x="1457" y="1746"/>
                  </a:lnTo>
                  <a:lnTo>
                    <a:pt x="1440" y="1680"/>
                  </a:lnTo>
                  <a:lnTo>
                    <a:pt x="1418" y="1615"/>
                  </a:lnTo>
                  <a:lnTo>
                    <a:pt x="1389" y="1552"/>
                  </a:lnTo>
                  <a:lnTo>
                    <a:pt x="1356" y="1491"/>
                  </a:lnTo>
                  <a:lnTo>
                    <a:pt x="1318" y="1433"/>
                  </a:lnTo>
                  <a:lnTo>
                    <a:pt x="1274" y="1378"/>
                  </a:lnTo>
                  <a:lnTo>
                    <a:pt x="1225" y="1325"/>
                  </a:lnTo>
                  <a:lnTo>
                    <a:pt x="1174" y="1279"/>
                  </a:lnTo>
                  <a:lnTo>
                    <a:pt x="1120" y="1237"/>
                  </a:lnTo>
                  <a:lnTo>
                    <a:pt x="1063" y="1199"/>
                  </a:lnTo>
                  <a:lnTo>
                    <a:pt x="1004" y="1166"/>
                  </a:lnTo>
                  <a:lnTo>
                    <a:pt x="942" y="1138"/>
                  </a:lnTo>
                  <a:lnTo>
                    <a:pt x="878" y="1115"/>
                  </a:lnTo>
                  <a:lnTo>
                    <a:pt x="813" y="1096"/>
                  </a:lnTo>
                  <a:lnTo>
                    <a:pt x="746" y="1083"/>
                  </a:lnTo>
                  <a:lnTo>
                    <a:pt x="676" y="1076"/>
                  </a:lnTo>
                  <a:lnTo>
                    <a:pt x="607" y="1072"/>
                  </a:lnTo>
                  <a:lnTo>
                    <a:pt x="531" y="1076"/>
                  </a:lnTo>
                  <a:lnTo>
                    <a:pt x="456" y="1085"/>
                  </a:lnTo>
                  <a:lnTo>
                    <a:pt x="382" y="1102"/>
                  </a:lnTo>
                  <a:lnTo>
                    <a:pt x="311" y="1123"/>
                  </a:lnTo>
                  <a:lnTo>
                    <a:pt x="241" y="1152"/>
                  </a:lnTo>
                  <a:lnTo>
                    <a:pt x="175" y="1186"/>
                  </a:lnTo>
                  <a:lnTo>
                    <a:pt x="370" y="954"/>
                  </a:lnTo>
                  <a:lnTo>
                    <a:pt x="648" y="815"/>
                  </a:lnTo>
                  <a:lnTo>
                    <a:pt x="810" y="836"/>
                  </a:lnTo>
                  <a:lnTo>
                    <a:pt x="824" y="757"/>
                  </a:lnTo>
                  <a:lnTo>
                    <a:pt x="625" y="558"/>
                  </a:lnTo>
                  <a:lnTo>
                    <a:pt x="549" y="408"/>
                  </a:lnTo>
                  <a:lnTo>
                    <a:pt x="438" y="408"/>
                  </a:lnTo>
                  <a:lnTo>
                    <a:pt x="370" y="368"/>
                  </a:lnTo>
                  <a:lnTo>
                    <a:pt x="223" y="346"/>
                  </a:lnTo>
                  <a:lnTo>
                    <a:pt x="192" y="521"/>
                  </a:lnTo>
                  <a:lnTo>
                    <a:pt x="13" y="486"/>
                  </a:lnTo>
                  <a:lnTo>
                    <a:pt x="0" y="377"/>
                  </a:lnTo>
                  <a:lnTo>
                    <a:pt x="137" y="346"/>
                  </a:lnTo>
                  <a:lnTo>
                    <a:pt x="182" y="152"/>
                  </a:lnTo>
                  <a:lnTo>
                    <a:pt x="318" y="208"/>
                  </a:lnTo>
                  <a:lnTo>
                    <a:pt x="315" y="290"/>
                  </a:lnTo>
                  <a:lnTo>
                    <a:pt x="419" y="333"/>
                  </a:lnTo>
                  <a:lnTo>
                    <a:pt x="488" y="353"/>
                  </a:lnTo>
                  <a:lnTo>
                    <a:pt x="573" y="309"/>
                  </a:lnTo>
                  <a:lnTo>
                    <a:pt x="497" y="221"/>
                  </a:lnTo>
                  <a:lnTo>
                    <a:pt x="343" y="71"/>
                  </a:lnTo>
                  <a:lnTo>
                    <a:pt x="34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0" name="Freeform 592"/>
            <p:cNvSpPr/>
            <p:nvPr/>
          </p:nvSpPr>
          <p:spPr bwMode="auto">
            <a:xfrm>
              <a:off x="1160463" y="-1065213"/>
              <a:ext cx="52388" cy="44450"/>
            </a:xfrm>
            <a:custGeom>
              <a:avLst/>
              <a:gdLst>
                <a:gd name="T0" fmla="*/ 130 w 229"/>
                <a:gd name="T1" fmla="*/ 0 h 197"/>
                <a:gd name="T2" fmla="*/ 229 w 229"/>
                <a:gd name="T3" fmla="*/ 45 h 197"/>
                <a:gd name="T4" fmla="*/ 205 w 229"/>
                <a:gd name="T5" fmla="*/ 66 h 197"/>
                <a:gd name="T6" fmla="*/ 182 w 229"/>
                <a:gd name="T7" fmla="*/ 89 h 197"/>
                <a:gd name="T8" fmla="*/ 162 w 229"/>
                <a:gd name="T9" fmla="*/ 109 h 197"/>
                <a:gd name="T10" fmla="*/ 143 w 229"/>
                <a:gd name="T11" fmla="*/ 131 h 197"/>
                <a:gd name="T12" fmla="*/ 89 w 229"/>
                <a:gd name="T13" fmla="*/ 132 h 197"/>
                <a:gd name="T14" fmla="*/ 32 w 229"/>
                <a:gd name="T15" fmla="*/ 197 h 197"/>
                <a:gd name="T16" fmla="*/ 0 w 229"/>
                <a:gd name="T17" fmla="*/ 61 h 197"/>
                <a:gd name="T18" fmla="*/ 130 w 229"/>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97">
                  <a:moveTo>
                    <a:pt x="130" y="0"/>
                  </a:moveTo>
                  <a:lnTo>
                    <a:pt x="229" y="45"/>
                  </a:lnTo>
                  <a:lnTo>
                    <a:pt x="205" y="66"/>
                  </a:lnTo>
                  <a:lnTo>
                    <a:pt x="182" y="89"/>
                  </a:lnTo>
                  <a:lnTo>
                    <a:pt x="162" y="109"/>
                  </a:lnTo>
                  <a:lnTo>
                    <a:pt x="143" y="131"/>
                  </a:lnTo>
                  <a:lnTo>
                    <a:pt x="89" y="132"/>
                  </a:lnTo>
                  <a:lnTo>
                    <a:pt x="32" y="197"/>
                  </a:lnTo>
                  <a:lnTo>
                    <a:pt x="0" y="61"/>
                  </a:lnTo>
                  <a:lnTo>
                    <a:pt x="130"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1" name="Freeform 593"/>
            <p:cNvSpPr/>
            <p:nvPr/>
          </p:nvSpPr>
          <p:spPr bwMode="auto">
            <a:xfrm>
              <a:off x="1289050" y="-714375"/>
              <a:ext cx="92075" cy="34925"/>
            </a:xfrm>
            <a:custGeom>
              <a:avLst/>
              <a:gdLst>
                <a:gd name="T0" fmla="*/ 404 w 404"/>
                <a:gd name="T1" fmla="*/ 0 h 154"/>
                <a:gd name="T2" fmla="*/ 327 w 404"/>
                <a:gd name="T3" fmla="*/ 38 h 154"/>
                <a:gd name="T4" fmla="*/ 249 w 404"/>
                <a:gd name="T5" fmla="*/ 73 h 154"/>
                <a:gd name="T6" fmla="*/ 168 w 404"/>
                <a:gd name="T7" fmla="*/ 105 h 154"/>
                <a:gd name="T8" fmla="*/ 85 w 404"/>
                <a:gd name="T9" fmla="*/ 131 h 154"/>
                <a:gd name="T10" fmla="*/ 0 w 404"/>
                <a:gd name="T11" fmla="*/ 154 h 154"/>
                <a:gd name="T12" fmla="*/ 31 w 404"/>
                <a:gd name="T13" fmla="*/ 44 h 154"/>
                <a:gd name="T14" fmla="*/ 92 w 404"/>
                <a:gd name="T15" fmla="*/ 5 h 154"/>
                <a:gd name="T16" fmla="*/ 163 w 404"/>
                <a:gd name="T17" fmla="*/ 13 h 154"/>
                <a:gd name="T18" fmla="*/ 236 w 404"/>
                <a:gd name="T19" fmla="*/ 17 h 154"/>
                <a:gd name="T20" fmla="*/ 292 w 404"/>
                <a:gd name="T21" fmla="*/ 14 h 154"/>
                <a:gd name="T22" fmla="*/ 348 w 404"/>
                <a:gd name="T23" fmla="*/ 9 h 154"/>
                <a:gd name="T24" fmla="*/ 404 w 404"/>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154">
                  <a:moveTo>
                    <a:pt x="404" y="0"/>
                  </a:moveTo>
                  <a:lnTo>
                    <a:pt x="327" y="38"/>
                  </a:lnTo>
                  <a:lnTo>
                    <a:pt x="249" y="73"/>
                  </a:lnTo>
                  <a:lnTo>
                    <a:pt x="168" y="105"/>
                  </a:lnTo>
                  <a:lnTo>
                    <a:pt x="85" y="131"/>
                  </a:lnTo>
                  <a:lnTo>
                    <a:pt x="0" y="154"/>
                  </a:lnTo>
                  <a:lnTo>
                    <a:pt x="31" y="44"/>
                  </a:lnTo>
                  <a:lnTo>
                    <a:pt x="92" y="5"/>
                  </a:lnTo>
                  <a:lnTo>
                    <a:pt x="163" y="13"/>
                  </a:lnTo>
                  <a:lnTo>
                    <a:pt x="236" y="17"/>
                  </a:lnTo>
                  <a:lnTo>
                    <a:pt x="292" y="14"/>
                  </a:lnTo>
                  <a:lnTo>
                    <a:pt x="348" y="9"/>
                  </a:lnTo>
                  <a:lnTo>
                    <a:pt x="404"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2" name="Freeform 594"/>
            <p:cNvSpPr/>
            <p:nvPr/>
          </p:nvSpPr>
          <p:spPr bwMode="auto">
            <a:xfrm>
              <a:off x="819150" y="-1241425"/>
              <a:ext cx="428625" cy="573088"/>
            </a:xfrm>
            <a:custGeom>
              <a:avLst/>
              <a:gdLst>
                <a:gd name="T0" fmla="*/ 230 w 1890"/>
                <a:gd name="T1" fmla="*/ 95 h 2526"/>
                <a:gd name="T2" fmla="*/ 513 w 1890"/>
                <a:gd name="T3" fmla="*/ 157 h 2526"/>
                <a:gd name="T4" fmla="*/ 969 w 1890"/>
                <a:gd name="T5" fmla="*/ 390 h 2526"/>
                <a:gd name="T6" fmla="*/ 1211 w 1890"/>
                <a:gd name="T7" fmla="*/ 979 h 2526"/>
                <a:gd name="T8" fmla="*/ 1251 w 1890"/>
                <a:gd name="T9" fmla="*/ 864 h 2526"/>
                <a:gd name="T10" fmla="*/ 1524 w 1890"/>
                <a:gd name="T11" fmla="*/ 1097 h 2526"/>
                <a:gd name="T12" fmla="*/ 1475 w 1890"/>
                <a:gd name="T13" fmla="*/ 1216 h 2526"/>
                <a:gd name="T14" fmla="*/ 1444 w 1890"/>
                <a:gd name="T15" fmla="*/ 1344 h 2526"/>
                <a:gd name="T16" fmla="*/ 1434 w 1890"/>
                <a:gd name="T17" fmla="*/ 1476 h 2526"/>
                <a:gd name="T18" fmla="*/ 1445 w 1890"/>
                <a:gd name="T19" fmla="*/ 1613 h 2526"/>
                <a:gd name="T20" fmla="*/ 1477 w 1890"/>
                <a:gd name="T21" fmla="*/ 1745 h 2526"/>
                <a:gd name="T22" fmla="*/ 1529 w 1890"/>
                <a:gd name="T23" fmla="*/ 1870 h 2526"/>
                <a:gd name="T24" fmla="*/ 1601 w 1890"/>
                <a:gd name="T25" fmla="*/ 1984 h 2526"/>
                <a:gd name="T26" fmla="*/ 1691 w 1890"/>
                <a:gd name="T27" fmla="*/ 2089 h 2526"/>
                <a:gd name="T28" fmla="*/ 1786 w 1890"/>
                <a:gd name="T29" fmla="*/ 2170 h 2526"/>
                <a:gd name="T30" fmla="*/ 1890 w 1890"/>
                <a:gd name="T31" fmla="*/ 2236 h 2526"/>
                <a:gd name="T32" fmla="*/ 1880 w 1890"/>
                <a:gd name="T33" fmla="*/ 2274 h 2526"/>
                <a:gd name="T34" fmla="*/ 1874 w 1890"/>
                <a:gd name="T35" fmla="*/ 2300 h 2526"/>
                <a:gd name="T36" fmla="*/ 1872 w 1890"/>
                <a:gd name="T37" fmla="*/ 2310 h 2526"/>
                <a:gd name="T38" fmla="*/ 1820 w 1890"/>
                <a:gd name="T39" fmla="*/ 2519 h 2526"/>
                <a:gd name="T40" fmla="*/ 1679 w 1890"/>
                <a:gd name="T41" fmla="*/ 2526 h 2526"/>
                <a:gd name="T42" fmla="*/ 1468 w 1890"/>
                <a:gd name="T43" fmla="*/ 2513 h 2526"/>
                <a:gd name="T44" fmla="*/ 1266 w 1890"/>
                <a:gd name="T45" fmla="*/ 2475 h 2526"/>
                <a:gd name="T46" fmla="*/ 1072 w 1890"/>
                <a:gd name="T47" fmla="*/ 2414 h 2526"/>
                <a:gd name="T48" fmla="*/ 889 w 1890"/>
                <a:gd name="T49" fmla="*/ 2331 h 2526"/>
                <a:gd name="T50" fmla="*/ 719 w 1890"/>
                <a:gd name="T51" fmla="*/ 2228 h 2526"/>
                <a:gd name="T52" fmla="*/ 564 w 1890"/>
                <a:gd name="T53" fmla="*/ 2106 h 2526"/>
                <a:gd name="T54" fmla="*/ 424 w 1890"/>
                <a:gd name="T55" fmla="*/ 1968 h 2526"/>
                <a:gd name="T56" fmla="*/ 301 w 1890"/>
                <a:gd name="T57" fmla="*/ 1814 h 2526"/>
                <a:gd name="T58" fmla="*/ 197 w 1890"/>
                <a:gd name="T59" fmla="*/ 1645 h 2526"/>
                <a:gd name="T60" fmla="*/ 113 w 1890"/>
                <a:gd name="T61" fmla="*/ 1465 h 2526"/>
                <a:gd name="T62" fmla="*/ 52 w 1890"/>
                <a:gd name="T63" fmla="*/ 1273 h 2526"/>
                <a:gd name="T64" fmla="*/ 13 w 1890"/>
                <a:gd name="T65" fmla="*/ 1073 h 2526"/>
                <a:gd name="T66" fmla="*/ 0 w 1890"/>
                <a:gd name="T67" fmla="*/ 864 h 2526"/>
                <a:gd name="T68" fmla="*/ 12 w 1890"/>
                <a:gd name="T69" fmla="*/ 664 h 2526"/>
                <a:gd name="T70" fmla="*/ 48 w 1890"/>
                <a:gd name="T71" fmla="*/ 471 h 2526"/>
                <a:gd name="T72" fmla="*/ 106 w 1890"/>
                <a:gd name="T73" fmla="*/ 285 h 2526"/>
                <a:gd name="T74" fmla="*/ 184 w 1890"/>
                <a:gd name="T75" fmla="*/ 111 h 2526"/>
                <a:gd name="T76" fmla="*/ 351 w 1890"/>
                <a:gd name="T77" fmla="*/ 0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0" h="2526">
                  <a:moveTo>
                    <a:pt x="351" y="0"/>
                  </a:moveTo>
                  <a:lnTo>
                    <a:pt x="230" y="95"/>
                  </a:lnTo>
                  <a:lnTo>
                    <a:pt x="325" y="157"/>
                  </a:lnTo>
                  <a:lnTo>
                    <a:pt x="513" y="157"/>
                  </a:lnTo>
                  <a:lnTo>
                    <a:pt x="794" y="107"/>
                  </a:lnTo>
                  <a:lnTo>
                    <a:pt x="969" y="390"/>
                  </a:lnTo>
                  <a:lnTo>
                    <a:pt x="969" y="656"/>
                  </a:lnTo>
                  <a:lnTo>
                    <a:pt x="1211" y="979"/>
                  </a:lnTo>
                  <a:lnTo>
                    <a:pt x="1251" y="979"/>
                  </a:lnTo>
                  <a:lnTo>
                    <a:pt x="1251" y="864"/>
                  </a:lnTo>
                  <a:lnTo>
                    <a:pt x="1344" y="1056"/>
                  </a:lnTo>
                  <a:lnTo>
                    <a:pt x="1524" y="1097"/>
                  </a:lnTo>
                  <a:lnTo>
                    <a:pt x="1497" y="1155"/>
                  </a:lnTo>
                  <a:lnTo>
                    <a:pt x="1475" y="1216"/>
                  </a:lnTo>
                  <a:lnTo>
                    <a:pt x="1457" y="1280"/>
                  </a:lnTo>
                  <a:lnTo>
                    <a:pt x="1444" y="1344"/>
                  </a:lnTo>
                  <a:lnTo>
                    <a:pt x="1436" y="1409"/>
                  </a:lnTo>
                  <a:lnTo>
                    <a:pt x="1434" y="1476"/>
                  </a:lnTo>
                  <a:lnTo>
                    <a:pt x="1436" y="1546"/>
                  </a:lnTo>
                  <a:lnTo>
                    <a:pt x="1445" y="1613"/>
                  </a:lnTo>
                  <a:lnTo>
                    <a:pt x="1459" y="1680"/>
                  </a:lnTo>
                  <a:lnTo>
                    <a:pt x="1477" y="1745"/>
                  </a:lnTo>
                  <a:lnTo>
                    <a:pt x="1500" y="1807"/>
                  </a:lnTo>
                  <a:lnTo>
                    <a:pt x="1529" y="1870"/>
                  </a:lnTo>
                  <a:lnTo>
                    <a:pt x="1562" y="1928"/>
                  </a:lnTo>
                  <a:lnTo>
                    <a:pt x="1601" y="1984"/>
                  </a:lnTo>
                  <a:lnTo>
                    <a:pt x="1644" y="2037"/>
                  </a:lnTo>
                  <a:lnTo>
                    <a:pt x="1691" y="2089"/>
                  </a:lnTo>
                  <a:lnTo>
                    <a:pt x="1737" y="2131"/>
                  </a:lnTo>
                  <a:lnTo>
                    <a:pt x="1786" y="2170"/>
                  </a:lnTo>
                  <a:lnTo>
                    <a:pt x="1837" y="2205"/>
                  </a:lnTo>
                  <a:lnTo>
                    <a:pt x="1890" y="2236"/>
                  </a:lnTo>
                  <a:lnTo>
                    <a:pt x="1885" y="2257"/>
                  </a:lnTo>
                  <a:lnTo>
                    <a:pt x="1880" y="2274"/>
                  </a:lnTo>
                  <a:lnTo>
                    <a:pt x="1877" y="2289"/>
                  </a:lnTo>
                  <a:lnTo>
                    <a:pt x="1874" y="2300"/>
                  </a:lnTo>
                  <a:lnTo>
                    <a:pt x="1872" y="2308"/>
                  </a:lnTo>
                  <a:lnTo>
                    <a:pt x="1872" y="2310"/>
                  </a:lnTo>
                  <a:lnTo>
                    <a:pt x="1889" y="2512"/>
                  </a:lnTo>
                  <a:lnTo>
                    <a:pt x="1820" y="2519"/>
                  </a:lnTo>
                  <a:lnTo>
                    <a:pt x="1749" y="2524"/>
                  </a:lnTo>
                  <a:lnTo>
                    <a:pt x="1679" y="2526"/>
                  </a:lnTo>
                  <a:lnTo>
                    <a:pt x="1572" y="2523"/>
                  </a:lnTo>
                  <a:lnTo>
                    <a:pt x="1468" y="2513"/>
                  </a:lnTo>
                  <a:lnTo>
                    <a:pt x="1366" y="2496"/>
                  </a:lnTo>
                  <a:lnTo>
                    <a:pt x="1266" y="2475"/>
                  </a:lnTo>
                  <a:lnTo>
                    <a:pt x="1168" y="2447"/>
                  </a:lnTo>
                  <a:lnTo>
                    <a:pt x="1072" y="2414"/>
                  </a:lnTo>
                  <a:lnTo>
                    <a:pt x="979" y="2375"/>
                  </a:lnTo>
                  <a:lnTo>
                    <a:pt x="889" y="2331"/>
                  </a:lnTo>
                  <a:lnTo>
                    <a:pt x="803" y="2282"/>
                  </a:lnTo>
                  <a:lnTo>
                    <a:pt x="719" y="2228"/>
                  </a:lnTo>
                  <a:lnTo>
                    <a:pt x="640" y="2169"/>
                  </a:lnTo>
                  <a:lnTo>
                    <a:pt x="564" y="2106"/>
                  </a:lnTo>
                  <a:lnTo>
                    <a:pt x="491" y="2040"/>
                  </a:lnTo>
                  <a:lnTo>
                    <a:pt x="424" y="1968"/>
                  </a:lnTo>
                  <a:lnTo>
                    <a:pt x="360" y="1892"/>
                  </a:lnTo>
                  <a:lnTo>
                    <a:pt x="301" y="1814"/>
                  </a:lnTo>
                  <a:lnTo>
                    <a:pt x="247" y="1731"/>
                  </a:lnTo>
                  <a:lnTo>
                    <a:pt x="197" y="1645"/>
                  </a:lnTo>
                  <a:lnTo>
                    <a:pt x="152" y="1557"/>
                  </a:lnTo>
                  <a:lnTo>
                    <a:pt x="113" y="1465"/>
                  </a:lnTo>
                  <a:lnTo>
                    <a:pt x="79" y="1370"/>
                  </a:lnTo>
                  <a:lnTo>
                    <a:pt x="52" y="1273"/>
                  </a:lnTo>
                  <a:lnTo>
                    <a:pt x="30" y="1174"/>
                  </a:lnTo>
                  <a:lnTo>
                    <a:pt x="13" y="1073"/>
                  </a:lnTo>
                  <a:lnTo>
                    <a:pt x="3" y="970"/>
                  </a:lnTo>
                  <a:lnTo>
                    <a:pt x="0" y="864"/>
                  </a:lnTo>
                  <a:lnTo>
                    <a:pt x="3" y="763"/>
                  </a:lnTo>
                  <a:lnTo>
                    <a:pt x="12" y="664"/>
                  </a:lnTo>
                  <a:lnTo>
                    <a:pt x="27" y="567"/>
                  </a:lnTo>
                  <a:lnTo>
                    <a:pt x="48" y="471"/>
                  </a:lnTo>
                  <a:lnTo>
                    <a:pt x="75" y="377"/>
                  </a:lnTo>
                  <a:lnTo>
                    <a:pt x="106" y="285"/>
                  </a:lnTo>
                  <a:lnTo>
                    <a:pt x="143" y="197"/>
                  </a:lnTo>
                  <a:lnTo>
                    <a:pt x="184" y="111"/>
                  </a:lnTo>
                  <a:lnTo>
                    <a:pt x="230" y="27"/>
                  </a:lnTo>
                  <a:lnTo>
                    <a:pt x="351"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3" name="Freeform 595"/>
            <p:cNvSpPr>
              <a:spLocks noEditPoints="1"/>
            </p:cNvSpPr>
            <p:nvPr/>
          </p:nvSpPr>
          <p:spPr bwMode="auto">
            <a:xfrm>
              <a:off x="906463" y="-1422400"/>
              <a:ext cx="455613" cy="138113"/>
            </a:xfrm>
            <a:custGeom>
              <a:avLst/>
              <a:gdLst>
                <a:gd name="T0" fmla="*/ 857 w 2009"/>
                <a:gd name="T1" fmla="*/ 178 h 604"/>
                <a:gd name="T2" fmla="*/ 854 w 2009"/>
                <a:gd name="T3" fmla="*/ 185 h 604"/>
                <a:gd name="T4" fmla="*/ 848 w 2009"/>
                <a:gd name="T5" fmla="*/ 194 h 604"/>
                <a:gd name="T6" fmla="*/ 837 w 2009"/>
                <a:gd name="T7" fmla="*/ 204 h 604"/>
                <a:gd name="T8" fmla="*/ 823 w 2009"/>
                <a:gd name="T9" fmla="*/ 214 h 604"/>
                <a:gd name="T10" fmla="*/ 809 w 2009"/>
                <a:gd name="T11" fmla="*/ 225 h 604"/>
                <a:gd name="T12" fmla="*/ 795 w 2009"/>
                <a:gd name="T13" fmla="*/ 235 h 604"/>
                <a:gd name="T14" fmla="*/ 780 w 2009"/>
                <a:gd name="T15" fmla="*/ 246 h 604"/>
                <a:gd name="T16" fmla="*/ 767 w 2009"/>
                <a:gd name="T17" fmla="*/ 254 h 604"/>
                <a:gd name="T18" fmla="*/ 757 w 2009"/>
                <a:gd name="T19" fmla="*/ 261 h 604"/>
                <a:gd name="T20" fmla="*/ 750 w 2009"/>
                <a:gd name="T21" fmla="*/ 266 h 604"/>
                <a:gd name="T22" fmla="*/ 747 w 2009"/>
                <a:gd name="T23" fmla="*/ 267 h 604"/>
                <a:gd name="T24" fmla="*/ 857 w 2009"/>
                <a:gd name="T25" fmla="*/ 331 h 604"/>
                <a:gd name="T26" fmla="*/ 1087 w 2009"/>
                <a:gd name="T27" fmla="*/ 271 h 604"/>
                <a:gd name="T28" fmla="*/ 1033 w 2009"/>
                <a:gd name="T29" fmla="*/ 178 h 604"/>
                <a:gd name="T30" fmla="*/ 933 w 2009"/>
                <a:gd name="T31" fmla="*/ 210 h 604"/>
                <a:gd name="T32" fmla="*/ 857 w 2009"/>
                <a:gd name="T33" fmla="*/ 178 h 604"/>
                <a:gd name="T34" fmla="*/ 1537 w 2009"/>
                <a:gd name="T35" fmla="*/ 72 h 604"/>
                <a:gd name="T36" fmla="*/ 1365 w 2009"/>
                <a:gd name="T37" fmla="*/ 165 h 604"/>
                <a:gd name="T38" fmla="*/ 1267 w 2009"/>
                <a:gd name="T39" fmla="*/ 226 h 604"/>
                <a:gd name="T40" fmla="*/ 1336 w 2009"/>
                <a:gd name="T41" fmla="*/ 270 h 604"/>
                <a:gd name="T42" fmla="*/ 1488 w 2009"/>
                <a:gd name="T43" fmla="*/ 255 h 604"/>
                <a:gd name="T44" fmla="*/ 1647 w 2009"/>
                <a:gd name="T45" fmla="*/ 135 h 604"/>
                <a:gd name="T46" fmla="*/ 1537 w 2009"/>
                <a:gd name="T47" fmla="*/ 72 h 604"/>
                <a:gd name="T48" fmla="*/ 1295 w 2009"/>
                <a:gd name="T49" fmla="*/ 0 h 604"/>
                <a:gd name="T50" fmla="*/ 1295 w 2009"/>
                <a:gd name="T51" fmla="*/ 0 h 604"/>
                <a:gd name="T52" fmla="*/ 1390 w 2009"/>
                <a:gd name="T53" fmla="*/ 3 h 604"/>
                <a:gd name="T54" fmla="*/ 1483 w 2009"/>
                <a:gd name="T55" fmla="*/ 11 h 604"/>
                <a:gd name="T56" fmla="*/ 1576 w 2009"/>
                <a:gd name="T57" fmla="*/ 24 h 604"/>
                <a:gd name="T58" fmla="*/ 1666 w 2009"/>
                <a:gd name="T59" fmla="*/ 42 h 604"/>
                <a:gd name="T60" fmla="*/ 1755 w 2009"/>
                <a:gd name="T61" fmla="*/ 65 h 604"/>
                <a:gd name="T62" fmla="*/ 1842 w 2009"/>
                <a:gd name="T63" fmla="*/ 92 h 604"/>
                <a:gd name="T64" fmla="*/ 1926 w 2009"/>
                <a:gd name="T65" fmla="*/ 124 h 604"/>
                <a:gd name="T66" fmla="*/ 2009 w 2009"/>
                <a:gd name="T67" fmla="*/ 160 h 604"/>
                <a:gd name="T68" fmla="*/ 1948 w 2009"/>
                <a:gd name="T69" fmla="*/ 169 h 604"/>
                <a:gd name="T70" fmla="*/ 1784 w 2009"/>
                <a:gd name="T71" fmla="*/ 145 h 604"/>
                <a:gd name="T72" fmla="*/ 1668 w 2009"/>
                <a:gd name="T73" fmla="*/ 221 h 604"/>
                <a:gd name="T74" fmla="*/ 1586 w 2009"/>
                <a:gd name="T75" fmla="*/ 311 h 604"/>
                <a:gd name="T76" fmla="*/ 1285 w 2009"/>
                <a:gd name="T77" fmla="*/ 339 h 604"/>
                <a:gd name="T78" fmla="*/ 1162 w 2009"/>
                <a:gd name="T79" fmla="*/ 319 h 604"/>
                <a:gd name="T80" fmla="*/ 1077 w 2009"/>
                <a:gd name="T81" fmla="*/ 450 h 604"/>
                <a:gd name="T82" fmla="*/ 830 w 2009"/>
                <a:gd name="T83" fmla="*/ 464 h 604"/>
                <a:gd name="T84" fmla="*/ 676 w 2009"/>
                <a:gd name="T85" fmla="*/ 421 h 604"/>
                <a:gd name="T86" fmla="*/ 538 w 2009"/>
                <a:gd name="T87" fmla="*/ 495 h 604"/>
                <a:gd name="T88" fmla="*/ 239 w 2009"/>
                <a:gd name="T89" fmla="*/ 536 h 604"/>
                <a:gd name="T90" fmla="*/ 0 w 2009"/>
                <a:gd name="T91" fmla="*/ 604 h 604"/>
                <a:gd name="T92" fmla="*/ 0 w 2009"/>
                <a:gd name="T93" fmla="*/ 604 h 604"/>
                <a:gd name="T94" fmla="*/ 63 w 2009"/>
                <a:gd name="T95" fmla="*/ 532 h 604"/>
                <a:gd name="T96" fmla="*/ 131 w 2009"/>
                <a:gd name="T97" fmla="*/ 464 h 604"/>
                <a:gd name="T98" fmla="*/ 203 w 2009"/>
                <a:gd name="T99" fmla="*/ 400 h 604"/>
                <a:gd name="T100" fmla="*/ 278 w 2009"/>
                <a:gd name="T101" fmla="*/ 339 h 604"/>
                <a:gd name="T102" fmla="*/ 356 w 2009"/>
                <a:gd name="T103" fmla="*/ 283 h 604"/>
                <a:gd name="T104" fmla="*/ 439 w 2009"/>
                <a:gd name="T105" fmla="*/ 232 h 604"/>
                <a:gd name="T106" fmla="*/ 524 w 2009"/>
                <a:gd name="T107" fmla="*/ 185 h 604"/>
                <a:gd name="T108" fmla="*/ 612 w 2009"/>
                <a:gd name="T109" fmla="*/ 144 h 604"/>
                <a:gd name="T110" fmla="*/ 702 w 2009"/>
                <a:gd name="T111" fmla="*/ 107 h 604"/>
                <a:gd name="T112" fmla="*/ 796 w 2009"/>
                <a:gd name="T113" fmla="*/ 75 h 604"/>
                <a:gd name="T114" fmla="*/ 892 w 2009"/>
                <a:gd name="T115" fmla="*/ 49 h 604"/>
                <a:gd name="T116" fmla="*/ 990 w 2009"/>
                <a:gd name="T117" fmla="*/ 27 h 604"/>
                <a:gd name="T118" fmla="*/ 1089 w 2009"/>
                <a:gd name="T119" fmla="*/ 13 h 604"/>
                <a:gd name="T120" fmla="*/ 1191 w 2009"/>
                <a:gd name="T121" fmla="*/ 3 h 604"/>
                <a:gd name="T122" fmla="*/ 1295 w 2009"/>
                <a:gd name="T12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9" h="604">
                  <a:moveTo>
                    <a:pt x="857" y="178"/>
                  </a:moveTo>
                  <a:lnTo>
                    <a:pt x="854" y="185"/>
                  </a:lnTo>
                  <a:lnTo>
                    <a:pt x="848" y="194"/>
                  </a:lnTo>
                  <a:lnTo>
                    <a:pt x="837" y="204"/>
                  </a:lnTo>
                  <a:lnTo>
                    <a:pt x="823" y="214"/>
                  </a:lnTo>
                  <a:lnTo>
                    <a:pt x="809" y="225"/>
                  </a:lnTo>
                  <a:lnTo>
                    <a:pt x="795" y="235"/>
                  </a:lnTo>
                  <a:lnTo>
                    <a:pt x="780" y="246"/>
                  </a:lnTo>
                  <a:lnTo>
                    <a:pt x="767" y="254"/>
                  </a:lnTo>
                  <a:lnTo>
                    <a:pt x="757" y="261"/>
                  </a:lnTo>
                  <a:lnTo>
                    <a:pt x="750" y="266"/>
                  </a:lnTo>
                  <a:lnTo>
                    <a:pt x="747" y="267"/>
                  </a:lnTo>
                  <a:lnTo>
                    <a:pt x="857" y="331"/>
                  </a:lnTo>
                  <a:lnTo>
                    <a:pt x="1087" y="271"/>
                  </a:lnTo>
                  <a:lnTo>
                    <a:pt x="1033" y="178"/>
                  </a:lnTo>
                  <a:lnTo>
                    <a:pt x="933" y="210"/>
                  </a:lnTo>
                  <a:lnTo>
                    <a:pt x="857" y="178"/>
                  </a:lnTo>
                  <a:close/>
                  <a:moveTo>
                    <a:pt x="1537" y="72"/>
                  </a:moveTo>
                  <a:lnTo>
                    <a:pt x="1365" y="165"/>
                  </a:lnTo>
                  <a:lnTo>
                    <a:pt x="1267" y="226"/>
                  </a:lnTo>
                  <a:lnTo>
                    <a:pt x="1336" y="270"/>
                  </a:lnTo>
                  <a:lnTo>
                    <a:pt x="1488" y="255"/>
                  </a:lnTo>
                  <a:lnTo>
                    <a:pt x="1647" y="135"/>
                  </a:lnTo>
                  <a:lnTo>
                    <a:pt x="1537" y="72"/>
                  </a:lnTo>
                  <a:close/>
                  <a:moveTo>
                    <a:pt x="1295" y="0"/>
                  </a:moveTo>
                  <a:lnTo>
                    <a:pt x="1295" y="0"/>
                  </a:lnTo>
                  <a:lnTo>
                    <a:pt x="1390" y="3"/>
                  </a:lnTo>
                  <a:lnTo>
                    <a:pt x="1483" y="11"/>
                  </a:lnTo>
                  <a:lnTo>
                    <a:pt x="1576" y="24"/>
                  </a:lnTo>
                  <a:lnTo>
                    <a:pt x="1666" y="42"/>
                  </a:lnTo>
                  <a:lnTo>
                    <a:pt x="1755" y="65"/>
                  </a:lnTo>
                  <a:lnTo>
                    <a:pt x="1842" y="92"/>
                  </a:lnTo>
                  <a:lnTo>
                    <a:pt x="1926" y="124"/>
                  </a:lnTo>
                  <a:lnTo>
                    <a:pt x="2009" y="160"/>
                  </a:lnTo>
                  <a:lnTo>
                    <a:pt x="1948" y="169"/>
                  </a:lnTo>
                  <a:lnTo>
                    <a:pt x="1784" y="145"/>
                  </a:lnTo>
                  <a:lnTo>
                    <a:pt x="1668" y="221"/>
                  </a:lnTo>
                  <a:lnTo>
                    <a:pt x="1586" y="311"/>
                  </a:lnTo>
                  <a:lnTo>
                    <a:pt x="1285" y="339"/>
                  </a:lnTo>
                  <a:lnTo>
                    <a:pt x="1162" y="319"/>
                  </a:lnTo>
                  <a:lnTo>
                    <a:pt x="1077" y="450"/>
                  </a:lnTo>
                  <a:lnTo>
                    <a:pt x="830" y="464"/>
                  </a:lnTo>
                  <a:lnTo>
                    <a:pt x="676" y="421"/>
                  </a:lnTo>
                  <a:lnTo>
                    <a:pt x="538" y="495"/>
                  </a:lnTo>
                  <a:lnTo>
                    <a:pt x="239" y="536"/>
                  </a:lnTo>
                  <a:lnTo>
                    <a:pt x="0" y="604"/>
                  </a:lnTo>
                  <a:lnTo>
                    <a:pt x="0" y="604"/>
                  </a:lnTo>
                  <a:lnTo>
                    <a:pt x="63" y="532"/>
                  </a:lnTo>
                  <a:lnTo>
                    <a:pt x="131" y="464"/>
                  </a:lnTo>
                  <a:lnTo>
                    <a:pt x="203" y="400"/>
                  </a:lnTo>
                  <a:lnTo>
                    <a:pt x="278" y="339"/>
                  </a:lnTo>
                  <a:lnTo>
                    <a:pt x="356" y="283"/>
                  </a:lnTo>
                  <a:lnTo>
                    <a:pt x="439" y="232"/>
                  </a:lnTo>
                  <a:lnTo>
                    <a:pt x="524" y="185"/>
                  </a:lnTo>
                  <a:lnTo>
                    <a:pt x="612" y="144"/>
                  </a:lnTo>
                  <a:lnTo>
                    <a:pt x="702" y="107"/>
                  </a:lnTo>
                  <a:lnTo>
                    <a:pt x="796" y="75"/>
                  </a:lnTo>
                  <a:lnTo>
                    <a:pt x="892" y="49"/>
                  </a:lnTo>
                  <a:lnTo>
                    <a:pt x="990" y="27"/>
                  </a:lnTo>
                  <a:lnTo>
                    <a:pt x="1089" y="13"/>
                  </a:lnTo>
                  <a:lnTo>
                    <a:pt x="1191" y="3"/>
                  </a:lnTo>
                  <a:lnTo>
                    <a:pt x="129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grpSp>
        <p:nvGrpSpPr>
          <p:cNvPr id="34" name="Group 135"/>
          <p:cNvGrpSpPr/>
          <p:nvPr/>
        </p:nvGrpSpPr>
        <p:grpSpPr>
          <a:xfrm>
            <a:off x="6908538" y="5307632"/>
            <a:ext cx="310967" cy="321042"/>
            <a:chOff x="-3343275" y="-307975"/>
            <a:chExt cx="735013" cy="758826"/>
          </a:xfrm>
          <a:solidFill>
            <a:schemeClr val="bg1"/>
          </a:solidFill>
        </p:grpSpPr>
        <p:sp>
          <p:nvSpPr>
            <p:cNvPr id="35" name="Freeform 659"/>
            <p:cNvSpPr>
              <a:spLocks noEditPoints="1"/>
            </p:cNvSpPr>
            <p:nvPr/>
          </p:nvSpPr>
          <p:spPr bwMode="auto">
            <a:xfrm>
              <a:off x="-3343275" y="-307975"/>
              <a:ext cx="735013" cy="758826"/>
            </a:xfrm>
            <a:custGeom>
              <a:avLst/>
              <a:gdLst>
                <a:gd name="T0" fmla="*/ 1152 w 3243"/>
                <a:gd name="T1" fmla="*/ 325 h 3345"/>
                <a:gd name="T2" fmla="*/ 831 w 3243"/>
                <a:gd name="T3" fmla="*/ 666 h 3345"/>
                <a:gd name="T4" fmla="*/ 1152 w 3243"/>
                <a:gd name="T5" fmla="*/ 666 h 3345"/>
                <a:gd name="T6" fmla="*/ 1152 w 3243"/>
                <a:gd name="T7" fmla="*/ 325 h 3345"/>
                <a:gd name="T8" fmla="*/ 1327 w 3243"/>
                <a:gd name="T9" fmla="*/ 177 h 3345"/>
                <a:gd name="T10" fmla="*/ 1327 w 3243"/>
                <a:gd name="T11" fmla="*/ 843 h 3345"/>
                <a:gd name="T12" fmla="*/ 666 w 3243"/>
                <a:gd name="T13" fmla="*/ 843 h 3345"/>
                <a:gd name="T14" fmla="*/ 666 w 3243"/>
                <a:gd name="T15" fmla="*/ 2095 h 3345"/>
                <a:gd name="T16" fmla="*/ 1622 w 3243"/>
                <a:gd name="T17" fmla="*/ 3020 h 3345"/>
                <a:gd name="T18" fmla="*/ 2578 w 3243"/>
                <a:gd name="T19" fmla="*/ 2095 h 3345"/>
                <a:gd name="T20" fmla="*/ 2578 w 3243"/>
                <a:gd name="T21" fmla="*/ 177 h 3345"/>
                <a:gd name="T22" fmla="*/ 1327 w 3243"/>
                <a:gd name="T23" fmla="*/ 177 h 3345"/>
                <a:gd name="T24" fmla="*/ 1216 w 3243"/>
                <a:gd name="T25" fmla="*/ 0 h 3345"/>
                <a:gd name="T26" fmla="*/ 2752 w 3243"/>
                <a:gd name="T27" fmla="*/ 0 h 3345"/>
                <a:gd name="T28" fmla="*/ 2752 w 3243"/>
                <a:gd name="T29" fmla="*/ 963 h 3345"/>
                <a:gd name="T30" fmla="*/ 3138 w 3243"/>
                <a:gd name="T31" fmla="*/ 1336 h 3345"/>
                <a:gd name="T32" fmla="*/ 2752 w 3243"/>
                <a:gd name="T33" fmla="*/ 1336 h 3345"/>
                <a:gd name="T34" fmla="*/ 2752 w 3243"/>
                <a:gd name="T35" fmla="*/ 1926 h 3345"/>
                <a:gd name="T36" fmla="*/ 3243 w 3243"/>
                <a:gd name="T37" fmla="*/ 1452 h 3345"/>
                <a:gd name="T38" fmla="*/ 3243 w 3243"/>
                <a:gd name="T39" fmla="*/ 3345 h 3345"/>
                <a:gd name="T40" fmla="*/ 0 w 3243"/>
                <a:gd name="T41" fmla="*/ 3345 h 3345"/>
                <a:gd name="T42" fmla="*/ 0 w 3243"/>
                <a:gd name="T43" fmla="*/ 1452 h 3345"/>
                <a:gd name="T44" fmla="*/ 491 w 3243"/>
                <a:gd name="T45" fmla="*/ 1926 h 3345"/>
                <a:gd name="T46" fmla="*/ 491 w 3243"/>
                <a:gd name="T47" fmla="*/ 1336 h 3345"/>
                <a:gd name="T48" fmla="*/ 106 w 3243"/>
                <a:gd name="T49" fmla="*/ 1336 h 3345"/>
                <a:gd name="T50" fmla="*/ 491 w 3243"/>
                <a:gd name="T51" fmla="*/ 963 h 3345"/>
                <a:gd name="T52" fmla="*/ 491 w 3243"/>
                <a:gd name="T53" fmla="*/ 772 h 3345"/>
                <a:gd name="T54" fmla="*/ 1216 w 3243"/>
                <a:gd name="T55" fmla="*/ 0 h 3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3" h="3345">
                  <a:moveTo>
                    <a:pt x="1152" y="325"/>
                  </a:moveTo>
                  <a:lnTo>
                    <a:pt x="831" y="666"/>
                  </a:lnTo>
                  <a:lnTo>
                    <a:pt x="1152" y="666"/>
                  </a:lnTo>
                  <a:lnTo>
                    <a:pt x="1152" y="325"/>
                  </a:lnTo>
                  <a:close/>
                  <a:moveTo>
                    <a:pt x="1327" y="177"/>
                  </a:moveTo>
                  <a:lnTo>
                    <a:pt x="1327" y="843"/>
                  </a:lnTo>
                  <a:lnTo>
                    <a:pt x="666" y="843"/>
                  </a:lnTo>
                  <a:lnTo>
                    <a:pt x="666" y="2095"/>
                  </a:lnTo>
                  <a:lnTo>
                    <a:pt x="1622" y="3020"/>
                  </a:lnTo>
                  <a:lnTo>
                    <a:pt x="2578" y="2095"/>
                  </a:lnTo>
                  <a:lnTo>
                    <a:pt x="2578" y="177"/>
                  </a:lnTo>
                  <a:lnTo>
                    <a:pt x="1327" y="177"/>
                  </a:lnTo>
                  <a:close/>
                  <a:moveTo>
                    <a:pt x="1216" y="0"/>
                  </a:moveTo>
                  <a:lnTo>
                    <a:pt x="2752" y="0"/>
                  </a:lnTo>
                  <a:lnTo>
                    <a:pt x="2752" y="963"/>
                  </a:lnTo>
                  <a:lnTo>
                    <a:pt x="3138" y="1336"/>
                  </a:lnTo>
                  <a:lnTo>
                    <a:pt x="2752" y="1336"/>
                  </a:lnTo>
                  <a:lnTo>
                    <a:pt x="2752" y="1926"/>
                  </a:lnTo>
                  <a:lnTo>
                    <a:pt x="3243" y="1452"/>
                  </a:lnTo>
                  <a:lnTo>
                    <a:pt x="3243" y="3345"/>
                  </a:lnTo>
                  <a:lnTo>
                    <a:pt x="0" y="3345"/>
                  </a:lnTo>
                  <a:lnTo>
                    <a:pt x="0" y="1452"/>
                  </a:lnTo>
                  <a:lnTo>
                    <a:pt x="491" y="1926"/>
                  </a:lnTo>
                  <a:lnTo>
                    <a:pt x="491" y="1336"/>
                  </a:lnTo>
                  <a:lnTo>
                    <a:pt x="106" y="1336"/>
                  </a:lnTo>
                  <a:lnTo>
                    <a:pt x="491" y="963"/>
                  </a:lnTo>
                  <a:lnTo>
                    <a:pt x="491" y="772"/>
                  </a:lnTo>
                  <a:lnTo>
                    <a:pt x="121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6" name="Rectangle 660"/>
            <p:cNvSpPr>
              <a:spLocks noChangeArrowheads="1"/>
            </p:cNvSpPr>
            <p:nvPr/>
          </p:nvSpPr>
          <p:spPr bwMode="auto">
            <a:xfrm>
              <a:off x="-3105150" y="-53975"/>
              <a:ext cx="261938" cy="492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7" name="Rectangle 661"/>
            <p:cNvSpPr>
              <a:spLocks noChangeArrowheads="1"/>
            </p:cNvSpPr>
            <p:nvPr/>
          </p:nvSpPr>
          <p:spPr bwMode="auto">
            <a:xfrm>
              <a:off x="-3105150" y="57150"/>
              <a:ext cx="261938" cy="49213"/>
            </a:xfrm>
            <a:prstGeom prst="rect">
              <a:avLst/>
            </a:prstGeom>
            <a:grpFill/>
            <a:ln w="0">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38" name="Google Shape;86;p19"/>
          <p:cNvSpPr txBox="1"/>
          <p:nvPr/>
        </p:nvSpPr>
        <p:spPr>
          <a:xfrm>
            <a:off x="974976"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39" name="文本框 38"/>
          <p:cNvSpPr txBox="1"/>
          <p:nvPr/>
        </p:nvSpPr>
        <p:spPr>
          <a:xfrm>
            <a:off x="974976"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0" name="Google Shape;86;p19"/>
          <p:cNvSpPr txBox="1"/>
          <p:nvPr/>
        </p:nvSpPr>
        <p:spPr>
          <a:xfrm>
            <a:off x="9364611"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1" name="文本框 40"/>
          <p:cNvSpPr txBox="1"/>
          <p:nvPr/>
        </p:nvSpPr>
        <p:spPr>
          <a:xfrm>
            <a:off x="9364611"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2" name="Google Shape;86;p19"/>
          <p:cNvSpPr txBox="1"/>
          <p:nvPr/>
        </p:nvSpPr>
        <p:spPr>
          <a:xfrm>
            <a:off x="6568066"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3" name="文本框 42"/>
          <p:cNvSpPr txBox="1"/>
          <p:nvPr/>
        </p:nvSpPr>
        <p:spPr>
          <a:xfrm>
            <a:off x="6568066"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sp>
        <p:nvSpPr>
          <p:cNvPr id="44" name="Google Shape;86;p19"/>
          <p:cNvSpPr txBox="1"/>
          <p:nvPr/>
        </p:nvSpPr>
        <p:spPr>
          <a:xfrm>
            <a:off x="3771521" y="1702584"/>
            <a:ext cx="2138397" cy="43426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YOUR TITLE HERE</a:t>
            </a:r>
            <a:endParaRPr kumimoji="0" sz="2400" b="0" i="0" u="none" strike="noStrike" kern="1200" cap="none" spc="0" normalizeH="0" baseline="0" noProof="0" dirty="0">
              <a:ln>
                <a:noFill/>
              </a:ln>
              <a:solidFill>
                <a:prstClr val="white"/>
              </a:solidFill>
              <a:effectLst/>
              <a:uLnTx/>
              <a:uFillTx/>
              <a:cs typeface="+mn-ea"/>
              <a:sym typeface="+mn-lt"/>
            </a:endParaRPr>
          </a:p>
        </p:txBody>
      </p:sp>
      <p:sp>
        <p:nvSpPr>
          <p:cNvPr id="45" name="文本框 44"/>
          <p:cNvSpPr txBox="1"/>
          <p:nvPr/>
        </p:nvSpPr>
        <p:spPr>
          <a:xfrm>
            <a:off x="3771521" y="2413710"/>
            <a:ext cx="2138397" cy="69634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cs typeface="+mn-ea"/>
                <a:sym typeface="+mn-lt"/>
              </a:rPr>
              <a:t>Please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 </a:t>
            </a:r>
            <a:r>
              <a:rPr kumimoji="0" lang="en-US" sz="1400" b="0" i="0" u="none" strike="noStrike" kern="1200" cap="none" spc="0" normalizeH="0" baseline="0" noProof="0" dirty="0" err="1">
                <a:ln>
                  <a:noFill/>
                </a:ln>
                <a:solidFill>
                  <a:prstClr val="white"/>
                </a:solidFill>
                <a:effectLst/>
                <a:uLnTx/>
                <a:uFillTx/>
                <a:cs typeface="+mn-ea"/>
                <a:sym typeface="+mn-lt"/>
              </a:rPr>
              <a:t>here.Please</a:t>
            </a:r>
            <a:r>
              <a:rPr kumimoji="0" lang="en-US" sz="1400" b="0" i="0" u="none" strike="noStrike" kern="1200" cap="none" spc="0" normalizeH="0" baseline="0" noProof="0" dirty="0">
                <a:ln>
                  <a:noFill/>
                </a:ln>
                <a:solidFill>
                  <a:prstClr val="white"/>
                </a:solidFill>
                <a:effectLst/>
                <a:uLnTx/>
                <a:uFillTx/>
                <a:cs typeface="+mn-ea"/>
                <a:sym typeface="+mn-lt"/>
              </a:rPr>
              <a:t> enter text</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grpSp>
        <p:nvGrpSpPr>
          <p:cNvPr id="49" name="组合 48"/>
          <p:cNvGrpSpPr/>
          <p:nvPr/>
        </p:nvGrpSpPr>
        <p:grpSpPr>
          <a:xfrm>
            <a:off x="0" y="16619"/>
            <a:ext cx="4813476" cy="895997"/>
            <a:chOff x="0" y="16619"/>
            <a:chExt cx="4813476" cy="895997"/>
          </a:xfrm>
        </p:grpSpPr>
        <p:sp>
          <p:nvSpPr>
            <p:cNvPr id="50" name="2"/>
            <p:cNvSpPr txBox="1"/>
            <p:nvPr>
              <p:custDataLst>
                <p:tags r:id="rId1"/>
              </p:custDataLst>
            </p:nvPr>
          </p:nvSpPr>
          <p:spPr>
            <a:xfrm>
              <a:off x="1447024" y="237301"/>
              <a:ext cx="3366452" cy="579286"/>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8F8F8"/>
                  </a:solidFill>
                  <a:effectLst/>
                  <a:uLnTx/>
                  <a:uFillTx/>
                  <a:latin typeface="+mn-lt"/>
                  <a:cs typeface="+mn-ea"/>
                  <a:sym typeface="+mn-lt"/>
                </a:rPr>
                <a:t>此处添加标题</a:t>
              </a:r>
              <a:endParaRPr kumimoji="0" lang="zh-CN" altLang="en-US" sz="3200" b="0" i="0" u="none" strike="noStrike" kern="1200" cap="none" spc="0" normalizeH="0" baseline="0" noProof="0" dirty="0">
                <a:ln>
                  <a:noFill/>
                </a:ln>
                <a:solidFill>
                  <a:srgbClr val="F8F8F8"/>
                </a:solidFill>
                <a:effectLst/>
                <a:uLnTx/>
                <a:uFillTx/>
                <a:latin typeface="+mn-lt"/>
                <a:cs typeface="+mn-ea"/>
                <a:sym typeface="+mn-lt"/>
              </a:endParaRPr>
            </a:p>
          </p:txBody>
        </p:sp>
        <p:pic>
          <p:nvPicPr>
            <p:cNvPr id="51" name="图片 50"/>
            <p:cNvPicPr>
              <a:picLocks noChangeAspect="1"/>
            </p:cNvPicPr>
            <p:nvPr/>
          </p:nvPicPr>
          <p:blipFill>
            <a:blip r:embed="rId2">
              <a:extLst>
                <a:ext uri="{28A0092B-C50C-407E-A947-70E740481C1C}">
                  <a14:useLocalDpi xmlns:a14="http://schemas.microsoft.com/office/drawing/2010/main" val="0"/>
                </a:ext>
              </a:extLst>
            </a:blip>
            <a:srcRect t="13943" b="13943"/>
            <a:stretch>
              <a:fillRect/>
            </a:stretch>
          </p:blipFill>
          <p:spPr>
            <a:xfrm>
              <a:off x="0" y="16619"/>
              <a:ext cx="1656647" cy="89599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ppt_y</p:attrName>
                                        </p:attrNameLst>
                                      </p:cBhvr>
                                      <p:tavLst>
                                        <p:tav tm="0">
                                          <p:val>
                                            <p:strVal val="#ppt_y+#ppt_h*1.125000"/>
                                          </p:val>
                                        </p:tav>
                                        <p:tav tm="100000">
                                          <p:val>
                                            <p:strVal val="#ppt_y"/>
                                          </p:val>
                                        </p:tav>
                                      </p:tavLst>
                                    </p:anim>
                                    <p:animEffect transition="in" filter="wipe(up)">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p:tgtEl>
                                          <p:spTgt spid="43"/>
                                        </p:tgtEl>
                                        <p:attrNameLst>
                                          <p:attrName>ppt_y</p:attrName>
                                        </p:attrNameLst>
                                      </p:cBhvr>
                                      <p:tavLst>
                                        <p:tav tm="0">
                                          <p:val>
                                            <p:strVal val="#ppt_y+#ppt_h*1.125000"/>
                                          </p:val>
                                        </p:tav>
                                        <p:tav tm="100000">
                                          <p:val>
                                            <p:strVal val="#ppt_y"/>
                                          </p:val>
                                        </p:tav>
                                      </p:tavLst>
                                    </p:anim>
                                    <p:animEffect transition="in" filter="wipe(up)">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p:tgtEl>
                                          <p:spTgt spid="45"/>
                                        </p:tgtEl>
                                        <p:attrNameLst>
                                          <p:attrName>ppt_y</p:attrName>
                                        </p:attrNameLst>
                                      </p:cBhvr>
                                      <p:tavLst>
                                        <p:tav tm="0">
                                          <p:val>
                                            <p:strVal val="#ppt_y+#ppt_h*1.125000"/>
                                          </p:val>
                                        </p:tav>
                                        <p:tav tm="100000">
                                          <p:val>
                                            <p:strVal val="#ppt_y"/>
                                          </p:val>
                                        </p:tav>
                                      </p:tavLst>
                                    </p:anim>
                                    <p:animEffect transition="in" filter="wipe(up)">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bldLvl="0"/>
      <p:bldP spid="40" grpId="0"/>
      <p:bldP spid="41" grpId="0" bldLvl="0"/>
      <p:bldP spid="42" grpId="0"/>
      <p:bldP spid="43" grpId="0" bldLvl="0"/>
      <p:bldP spid="44" grpId="0"/>
      <p:bldP spid="45" grpId="0" bldLvl="0"/>
    </p:bldLst>
  </p:timing>
</p:sld>
</file>

<file path=ppt/tags/tag1.xml><?xml version="1.0" encoding="utf-8"?>
<p:tagLst xmlns:p="http://schemas.openxmlformats.org/presentationml/2006/main">
  <p:tag name="MH" val="20160417142511"/>
  <p:tag name="MH_LIBRARY" val="GRAPHIC"/>
  <p:tag name="MH_ORDER" val="TextBox 80"/>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m02dwgr">
      <a:majorFont>
        <a:latin typeface="Agency FB"/>
        <a:ea typeface="思源宋体 CN"/>
        <a:cs typeface=""/>
      </a:majorFont>
      <a:minorFont>
        <a:latin typeface="Agency FB"/>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3412</Words>
  <Application>WPS 演示</Application>
  <PresentationFormat>宽屏</PresentationFormat>
  <Paragraphs>299</Paragraphs>
  <Slides>19</Slides>
  <Notes>20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宋体</vt:lpstr>
      <vt:lpstr>Wingdings</vt:lpstr>
      <vt:lpstr>Calibri</vt:lpstr>
      <vt:lpstr>Agency FB</vt:lpstr>
      <vt:lpstr>Trebuchet MS</vt:lpstr>
      <vt:lpstr>Calibri</vt:lpstr>
      <vt:lpstr>Calibri Light</vt:lpstr>
      <vt:lpstr>Symbol</vt:lpstr>
      <vt:lpstr>微软雅黑</vt:lpstr>
      <vt:lpstr>Meiryo</vt:lpstr>
      <vt:lpstr>Yu Gothic UI</vt:lpstr>
      <vt:lpstr>思源宋体 CN</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xbany</dc:creator>
  <cp:lastModifiedBy>Duan</cp:lastModifiedBy>
  <cp:revision>26</cp:revision>
  <dcterms:created xsi:type="dcterms:W3CDTF">2021-06-01T12:25:00Z</dcterms:created>
  <dcterms:modified xsi:type="dcterms:W3CDTF">2022-01-15T07:08:54Z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45256BD4868F48CF919D05295A245D31</vt:lpwstr>
  </property>
  <property fmtid="{D5CDD505-2E9C-101B-9397-08002B2CF9AE}" pid="3" name="KSOProductBuildVer">
    <vt:lpwstr>2052-11.1.0.11294</vt:lpwstr>
  </property>
</Properties>
</file>